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259" r:id="rId3"/>
    <p:sldId id="256" r:id="rId4"/>
    <p:sldId id="294" r:id="rId5"/>
    <p:sldId id="295" r:id="rId6"/>
    <p:sldId id="297" r:id="rId7"/>
    <p:sldId id="293" r:id="rId8"/>
    <p:sldId id="298" r:id="rId9"/>
    <p:sldId id="299" r:id="rId10"/>
    <p:sldId id="301" r:id="rId11"/>
    <p:sldId id="296" r:id="rId12"/>
    <p:sldId id="302" r:id="rId13"/>
    <p:sldId id="303" r:id="rId14"/>
    <p:sldId id="300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5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66FF33"/>
    <a:srgbClr val="408574"/>
    <a:srgbClr val="F2F2F2"/>
    <a:srgbClr val="003485"/>
    <a:srgbClr val="2DC8FF"/>
    <a:srgbClr val="00A1DA"/>
    <a:srgbClr val="AB1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>
      <p:cViewPr varScale="1">
        <p:scale>
          <a:sx n="68" d="100"/>
          <a:sy n="68" d="100"/>
        </p:scale>
        <p:origin x="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3B20E-85A5-494D-B828-0792FD1279D1}" type="doc">
      <dgm:prSet loTypeId="urn:microsoft.com/office/officeart/2005/8/layout/radial6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636BDAB-0551-47C1-B636-D2FFC72DB3C5}">
      <dgm:prSet phldrT="[Texto]"/>
      <dgm:spPr/>
      <dgm:t>
        <a:bodyPr/>
        <a:lstStyle/>
        <a:p>
          <a:r>
            <a:rPr lang="es-NI" noProof="0" dirty="0"/>
            <a:t>Robótica</a:t>
          </a:r>
        </a:p>
      </dgm:t>
    </dgm:pt>
    <dgm:pt modelId="{F4C65D6A-9355-4CDF-BEB2-CEC2896C4F1A}" type="parTrans" cxnId="{9F70CFB9-18D9-4382-8EE7-1A8987562A1C}">
      <dgm:prSet/>
      <dgm:spPr/>
      <dgm:t>
        <a:bodyPr/>
        <a:lstStyle/>
        <a:p>
          <a:endParaRPr lang="es-NI" noProof="0" dirty="0"/>
        </a:p>
      </dgm:t>
    </dgm:pt>
    <dgm:pt modelId="{AB7CDB39-ACFF-41E2-866C-E18DCE786A7A}" type="sibTrans" cxnId="{9F70CFB9-18D9-4382-8EE7-1A8987562A1C}">
      <dgm:prSet/>
      <dgm:spPr/>
      <dgm:t>
        <a:bodyPr/>
        <a:lstStyle/>
        <a:p>
          <a:endParaRPr lang="es-NI" noProof="0" dirty="0"/>
        </a:p>
      </dgm:t>
    </dgm:pt>
    <dgm:pt modelId="{F21E83A4-386A-47A0-B407-9C735E06E94A}">
      <dgm:prSet phldrT="[Texto]"/>
      <dgm:spPr/>
      <dgm:t>
        <a:bodyPr/>
        <a:lstStyle/>
        <a:p>
          <a:r>
            <a:rPr lang="es-NI" noProof="0" dirty="0"/>
            <a:t>Electrónica</a:t>
          </a:r>
        </a:p>
      </dgm:t>
    </dgm:pt>
    <dgm:pt modelId="{A883F496-EE62-4CF2-947A-1CA1BDFEEADF}" type="parTrans" cxnId="{C01115FB-EDBB-4EA0-B845-8E6CC9CC4FAF}">
      <dgm:prSet/>
      <dgm:spPr/>
      <dgm:t>
        <a:bodyPr/>
        <a:lstStyle/>
        <a:p>
          <a:endParaRPr lang="es-NI" noProof="0" dirty="0"/>
        </a:p>
      </dgm:t>
    </dgm:pt>
    <dgm:pt modelId="{0765B9EA-49AC-4782-B197-2BAC13177410}" type="sibTrans" cxnId="{C01115FB-EDBB-4EA0-B845-8E6CC9CC4FAF}">
      <dgm:prSet/>
      <dgm:spPr/>
      <dgm:t>
        <a:bodyPr/>
        <a:lstStyle/>
        <a:p>
          <a:endParaRPr lang="es-NI" noProof="0" dirty="0"/>
        </a:p>
      </dgm:t>
    </dgm:pt>
    <dgm:pt modelId="{3963A46E-DFC4-40F4-8A63-A7AC10DFA0F4}">
      <dgm:prSet phldrT="[Texto]"/>
      <dgm:spPr/>
      <dgm:t>
        <a:bodyPr/>
        <a:lstStyle/>
        <a:p>
          <a:r>
            <a:rPr lang="es-NI" noProof="0" dirty="0"/>
            <a:t>Mecánica</a:t>
          </a:r>
        </a:p>
      </dgm:t>
    </dgm:pt>
    <dgm:pt modelId="{B61140E0-89E2-4C0C-BFDE-76FD5F2C241A}" type="parTrans" cxnId="{3FF4C7CF-C0B3-49F8-88BF-79A4A3915495}">
      <dgm:prSet/>
      <dgm:spPr/>
      <dgm:t>
        <a:bodyPr/>
        <a:lstStyle/>
        <a:p>
          <a:endParaRPr lang="es-NI" noProof="0" dirty="0"/>
        </a:p>
      </dgm:t>
    </dgm:pt>
    <dgm:pt modelId="{2E7C1B80-094F-4854-9AA6-92C23FB61493}" type="sibTrans" cxnId="{3FF4C7CF-C0B3-49F8-88BF-79A4A3915495}">
      <dgm:prSet/>
      <dgm:spPr/>
      <dgm:t>
        <a:bodyPr/>
        <a:lstStyle/>
        <a:p>
          <a:endParaRPr lang="es-NI" noProof="0" dirty="0"/>
        </a:p>
      </dgm:t>
    </dgm:pt>
    <dgm:pt modelId="{091CAF85-9D42-408D-9089-044EC20B68A3}">
      <dgm:prSet phldrT="[Texto]"/>
      <dgm:spPr/>
      <dgm:t>
        <a:bodyPr/>
        <a:lstStyle/>
        <a:p>
          <a:r>
            <a:rPr lang="es-NI" noProof="0" dirty="0"/>
            <a:t>Eléctrica</a:t>
          </a:r>
        </a:p>
      </dgm:t>
    </dgm:pt>
    <dgm:pt modelId="{5D40D7A5-468D-487A-9448-27442CD65103}" type="parTrans" cxnId="{178430BB-35AB-463E-80C2-D1AD37D68385}">
      <dgm:prSet/>
      <dgm:spPr/>
      <dgm:t>
        <a:bodyPr/>
        <a:lstStyle/>
        <a:p>
          <a:endParaRPr lang="es-NI" noProof="0" dirty="0"/>
        </a:p>
      </dgm:t>
    </dgm:pt>
    <dgm:pt modelId="{F3418391-8BAB-4319-B5CF-0A7BE9CF0981}" type="sibTrans" cxnId="{178430BB-35AB-463E-80C2-D1AD37D68385}">
      <dgm:prSet/>
      <dgm:spPr/>
      <dgm:t>
        <a:bodyPr/>
        <a:lstStyle/>
        <a:p>
          <a:endParaRPr lang="es-NI" noProof="0" dirty="0"/>
        </a:p>
      </dgm:t>
    </dgm:pt>
    <dgm:pt modelId="{7493A6E1-8578-4208-9255-8855576E0960}">
      <dgm:prSet phldrT="[Texto]" custT="1"/>
      <dgm:spPr/>
      <dgm:t>
        <a:bodyPr/>
        <a:lstStyle/>
        <a:p>
          <a:r>
            <a:rPr lang="es-NI" sz="1050" noProof="0" dirty="0"/>
            <a:t>Computación</a:t>
          </a:r>
          <a:endParaRPr lang="es-NI" sz="1000" noProof="0" dirty="0"/>
        </a:p>
      </dgm:t>
    </dgm:pt>
    <dgm:pt modelId="{85E9CCEC-37C5-4F94-B5B2-F62203A1F3CE}" type="parTrans" cxnId="{010E8318-AC2F-491D-9517-510F59AF5CB7}">
      <dgm:prSet/>
      <dgm:spPr/>
      <dgm:t>
        <a:bodyPr/>
        <a:lstStyle/>
        <a:p>
          <a:endParaRPr lang="es-NI" noProof="0" dirty="0"/>
        </a:p>
      </dgm:t>
    </dgm:pt>
    <dgm:pt modelId="{3321C4EE-EFA4-44CA-A4F7-D4C1DD79A20D}" type="sibTrans" cxnId="{010E8318-AC2F-491D-9517-510F59AF5CB7}">
      <dgm:prSet/>
      <dgm:spPr/>
      <dgm:t>
        <a:bodyPr/>
        <a:lstStyle/>
        <a:p>
          <a:endParaRPr lang="es-NI" noProof="0" dirty="0"/>
        </a:p>
      </dgm:t>
    </dgm:pt>
    <dgm:pt modelId="{4369C924-F08F-46A2-8A33-EA7A8FDC5CCB}" type="pres">
      <dgm:prSet presAssocID="{0EA3B20E-85A5-494D-B828-0792FD1279D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DDFEC8-0074-4D3E-9216-95BF18451A6D}" type="pres">
      <dgm:prSet presAssocID="{0636BDAB-0551-47C1-B636-D2FFC72DB3C5}" presName="centerShape" presStyleLbl="node0" presStyleIdx="0" presStyleCnt="1"/>
      <dgm:spPr/>
      <dgm:t>
        <a:bodyPr/>
        <a:lstStyle/>
        <a:p>
          <a:endParaRPr lang="en-US"/>
        </a:p>
      </dgm:t>
    </dgm:pt>
    <dgm:pt modelId="{453B0B9D-D111-4D24-BB84-C73A8ACD5140}" type="pres">
      <dgm:prSet presAssocID="{F21E83A4-386A-47A0-B407-9C735E06E94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ED76D9-FFF8-498A-93BA-3483AF0A16D2}" type="pres">
      <dgm:prSet presAssocID="{F21E83A4-386A-47A0-B407-9C735E06E94A}" presName="dummy" presStyleCnt="0"/>
      <dgm:spPr/>
      <dgm:t>
        <a:bodyPr/>
        <a:lstStyle/>
        <a:p>
          <a:endParaRPr lang="en-US"/>
        </a:p>
      </dgm:t>
    </dgm:pt>
    <dgm:pt modelId="{EE3BFE1A-4683-4B0D-BD69-7A3FAA552516}" type="pres">
      <dgm:prSet presAssocID="{0765B9EA-49AC-4782-B197-2BAC13177410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AE90710-AD96-45D3-8A67-D0A59923C004}" type="pres">
      <dgm:prSet presAssocID="{3963A46E-DFC4-40F4-8A63-A7AC10DFA0F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FBAB32-E247-4269-AD33-009D2311B387}" type="pres">
      <dgm:prSet presAssocID="{3963A46E-DFC4-40F4-8A63-A7AC10DFA0F4}" presName="dummy" presStyleCnt="0"/>
      <dgm:spPr/>
      <dgm:t>
        <a:bodyPr/>
        <a:lstStyle/>
        <a:p>
          <a:endParaRPr lang="en-US"/>
        </a:p>
      </dgm:t>
    </dgm:pt>
    <dgm:pt modelId="{53D3D7C9-07C6-479F-B016-8733BBC7D10A}" type="pres">
      <dgm:prSet presAssocID="{2E7C1B80-094F-4854-9AA6-92C23FB61493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62E5C28-E726-4273-B4F5-3382AEDDB677}" type="pres">
      <dgm:prSet presAssocID="{091CAF85-9D42-408D-9089-044EC20B68A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B3DC4F-CC08-4DCA-8C26-F8D7217CA918}" type="pres">
      <dgm:prSet presAssocID="{091CAF85-9D42-408D-9089-044EC20B68A3}" presName="dummy" presStyleCnt="0"/>
      <dgm:spPr/>
      <dgm:t>
        <a:bodyPr/>
        <a:lstStyle/>
        <a:p>
          <a:endParaRPr lang="en-US"/>
        </a:p>
      </dgm:t>
    </dgm:pt>
    <dgm:pt modelId="{51CF6BE7-F68B-4201-82E9-DDEEDAF503D8}" type="pres">
      <dgm:prSet presAssocID="{F3418391-8BAB-4319-B5CF-0A7BE9CF098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5278F39-71CB-44BC-A034-DDDBF31AB273}" type="pres">
      <dgm:prSet presAssocID="{7493A6E1-8578-4208-9255-8855576E0960}" presName="node" presStyleLbl="node1" presStyleIdx="3" presStyleCnt="4" custScaleX="108570" custScaleY="1097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D1F2F2-A7AF-47CB-9AA7-BC9FEE3D0A75}" type="pres">
      <dgm:prSet presAssocID="{7493A6E1-8578-4208-9255-8855576E0960}" presName="dummy" presStyleCnt="0"/>
      <dgm:spPr/>
      <dgm:t>
        <a:bodyPr/>
        <a:lstStyle/>
        <a:p>
          <a:endParaRPr lang="en-US"/>
        </a:p>
      </dgm:t>
    </dgm:pt>
    <dgm:pt modelId="{C380214D-8EB1-4E96-80AC-69188D0A39AC}" type="pres">
      <dgm:prSet presAssocID="{3321C4EE-EFA4-44CA-A4F7-D4C1DD79A20D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F027825D-FA61-4EE1-B992-4F899FEF85C6}" type="presOf" srcId="{3963A46E-DFC4-40F4-8A63-A7AC10DFA0F4}" destId="{7AE90710-AD96-45D3-8A67-D0A59923C004}" srcOrd="0" destOrd="0" presId="urn:microsoft.com/office/officeart/2005/8/layout/radial6"/>
    <dgm:cxn modelId="{178430BB-35AB-463E-80C2-D1AD37D68385}" srcId="{0636BDAB-0551-47C1-B636-D2FFC72DB3C5}" destId="{091CAF85-9D42-408D-9089-044EC20B68A3}" srcOrd="2" destOrd="0" parTransId="{5D40D7A5-468D-487A-9448-27442CD65103}" sibTransId="{F3418391-8BAB-4319-B5CF-0A7BE9CF0981}"/>
    <dgm:cxn modelId="{7CAB58BD-1260-477F-A35B-AE25183F2A29}" type="presOf" srcId="{3321C4EE-EFA4-44CA-A4F7-D4C1DD79A20D}" destId="{C380214D-8EB1-4E96-80AC-69188D0A39AC}" srcOrd="0" destOrd="0" presId="urn:microsoft.com/office/officeart/2005/8/layout/radial6"/>
    <dgm:cxn modelId="{3811297D-1926-4DDD-9641-4509408B6C7A}" type="presOf" srcId="{0636BDAB-0551-47C1-B636-D2FFC72DB3C5}" destId="{8FDDFEC8-0074-4D3E-9216-95BF18451A6D}" srcOrd="0" destOrd="0" presId="urn:microsoft.com/office/officeart/2005/8/layout/radial6"/>
    <dgm:cxn modelId="{9E6935BD-86EF-4218-A9DD-7B5841816F1E}" type="presOf" srcId="{F21E83A4-386A-47A0-B407-9C735E06E94A}" destId="{453B0B9D-D111-4D24-BB84-C73A8ACD5140}" srcOrd="0" destOrd="0" presId="urn:microsoft.com/office/officeart/2005/8/layout/radial6"/>
    <dgm:cxn modelId="{035A556E-6A2A-442E-BA5D-24F986FD2073}" type="presOf" srcId="{091CAF85-9D42-408D-9089-044EC20B68A3}" destId="{762E5C28-E726-4273-B4F5-3382AEDDB677}" srcOrd="0" destOrd="0" presId="urn:microsoft.com/office/officeart/2005/8/layout/radial6"/>
    <dgm:cxn modelId="{9F70CFB9-18D9-4382-8EE7-1A8987562A1C}" srcId="{0EA3B20E-85A5-494D-B828-0792FD1279D1}" destId="{0636BDAB-0551-47C1-B636-D2FFC72DB3C5}" srcOrd="0" destOrd="0" parTransId="{F4C65D6A-9355-4CDF-BEB2-CEC2896C4F1A}" sibTransId="{AB7CDB39-ACFF-41E2-866C-E18DCE786A7A}"/>
    <dgm:cxn modelId="{3FF4C7CF-C0B3-49F8-88BF-79A4A3915495}" srcId="{0636BDAB-0551-47C1-B636-D2FFC72DB3C5}" destId="{3963A46E-DFC4-40F4-8A63-A7AC10DFA0F4}" srcOrd="1" destOrd="0" parTransId="{B61140E0-89E2-4C0C-BFDE-76FD5F2C241A}" sibTransId="{2E7C1B80-094F-4854-9AA6-92C23FB61493}"/>
    <dgm:cxn modelId="{010E8318-AC2F-491D-9517-510F59AF5CB7}" srcId="{0636BDAB-0551-47C1-B636-D2FFC72DB3C5}" destId="{7493A6E1-8578-4208-9255-8855576E0960}" srcOrd="3" destOrd="0" parTransId="{85E9CCEC-37C5-4F94-B5B2-F62203A1F3CE}" sibTransId="{3321C4EE-EFA4-44CA-A4F7-D4C1DD79A20D}"/>
    <dgm:cxn modelId="{88BCBD0C-DBFD-4FA8-A036-E9BF7E8BB294}" type="presOf" srcId="{F3418391-8BAB-4319-B5CF-0A7BE9CF0981}" destId="{51CF6BE7-F68B-4201-82E9-DDEEDAF503D8}" srcOrd="0" destOrd="0" presId="urn:microsoft.com/office/officeart/2005/8/layout/radial6"/>
    <dgm:cxn modelId="{01E42FD1-F8BE-4D5E-B256-89DE61836A9F}" type="presOf" srcId="{2E7C1B80-094F-4854-9AA6-92C23FB61493}" destId="{53D3D7C9-07C6-479F-B016-8733BBC7D10A}" srcOrd="0" destOrd="0" presId="urn:microsoft.com/office/officeart/2005/8/layout/radial6"/>
    <dgm:cxn modelId="{F1C8671F-454E-444D-B16A-21F0735C3344}" type="presOf" srcId="{0EA3B20E-85A5-494D-B828-0792FD1279D1}" destId="{4369C924-F08F-46A2-8A33-EA7A8FDC5CCB}" srcOrd="0" destOrd="0" presId="urn:microsoft.com/office/officeart/2005/8/layout/radial6"/>
    <dgm:cxn modelId="{C01115FB-EDBB-4EA0-B845-8E6CC9CC4FAF}" srcId="{0636BDAB-0551-47C1-B636-D2FFC72DB3C5}" destId="{F21E83A4-386A-47A0-B407-9C735E06E94A}" srcOrd="0" destOrd="0" parTransId="{A883F496-EE62-4CF2-947A-1CA1BDFEEADF}" sibTransId="{0765B9EA-49AC-4782-B197-2BAC13177410}"/>
    <dgm:cxn modelId="{9BA31795-19A7-43C4-BC7E-D7DC82467F2E}" type="presOf" srcId="{0765B9EA-49AC-4782-B197-2BAC13177410}" destId="{EE3BFE1A-4683-4B0D-BD69-7A3FAA552516}" srcOrd="0" destOrd="0" presId="urn:microsoft.com/office/officeart/2005/8/layout/radial6"/>
    <dgm:cxn modelId="{50479F6D-E722-4ED1-A942-C5D8A5E32725}" type="presOf" srcId="{7493A6E1-8578-4208-9255-8855576E0960}" destId="{E5278F39-71CB-44BC-A034-DDDBF31AB273}" srcOrd="0" destOrd="0" presId="urn:microsoft.com/office/officeart/2005/8/layout/radial6"/>
    <dgm:cxn modelId="{D4B74608-4684-4177-9DE4-D55F9B4F54E2}" type="presParOf" srcId="{4369C924-F08F-46A2-8A33-EA7A8FDC5CCB}" destId="{8FDDFEC8-0074-4D3E-9216-95BF18451A6D}" srcOrd="0" destOrd="0" presId="urn:microsoft.com/office/officeart/2005/8/layout/radial6"/>
    <dgm:cxn modelId="{3B84D62C-8327-46BE-9F38-3F2C62D87494}" type="presParOf" srcId="{4369C924-F08F-46A2-8A33-EA7A8FDC5CCB}" destId="{453B0B9D-D111-4D24-BB84-C73A8ACD5140}" srcOrd="1" destOrd="0" presId="urn:microsoft.com/office/officeart/2005/8/layout/radial6"/>
    <dgm:cxn modelId="{83C9402F-067C-4E09-B38C-87F71D13489F}" type="presParOf" srcId="{4369C924-F08F-46A2-8A33-EA7A8FDC5CCB}" destId="{CFED76D9-FFF8-498A-93BA-3483AF0A16D2}" srcOrd="2" destOrd="0" presId="urn:microsoft.com/office/officeart/2005/8/layout/radial6"/>
    <dgm:cxn modelId="{F56A19FE-5D66-4523-99F8-C0C670E1166A}" type="presParOf" srcId="{4369C924-F08F-46A2-8A33-EA7A8FDC5CCB}" destId="{EE3BFE1A-4683-4B0D-BD69-7A3FAA552516}" srcOrd="3" destOrd="0" presId="urn:microsoft.com/office/officeart/2005/8/layout/radial6"/>
    <dgm:cxn modelId="{47D9FEA1-8880-4348-B426-76B8B4557ECA}" type="presParOf" srcId="{4369C924-F08F-46A2-8A33-EA7A8FDC5CCB}" destId="{7AE90710-AD96-45D3-8A67-D0A59923C004}" srcOrd="4" destOrd="0" presId="urn:microsoft.com/office/officeart/2005/8/layout/radial6"/>
    <dgm:cxn modelId="{8300BD47-19F1-4C44-A24B-26ED4A4EF522}" type="presParOf" srcId="{4369C924-F08F-46A2-8A33-EA7A8FDC5CCB}" destId="{0EFBAB32-E247-4269-AD33-009D2311B387}" srcOrd="5" destOrd="0" presId="urn:microsoft.com/office/officeart/2005/8/layout/radial6"/>
    <dgm:cxn modelId="{A6046F60-69D6-4754-81E1-0B56006B7514}" type="presParOf" srcId="{4369C924-F08F-46A2-8A33-EA7A8FDC5CCB}" destId="{53D3D7C9-07C6-479F-B016-8733BBC7D10A}" srcOrd="6" destOrd="0" presId="urn:microsoft.com/office/officeart/2005/8/layout/radial6"/>
    <dgm:cxn modelId="{56C14ADE-BA1D-485A-8616-51DFA84D01A7}" type="presParOf" srcId="{4369C924-F08F-46A2-8A33-EA7A8FDC5CCB}" destId="{762E5C28-E726-4273-B4F5-3382AEDDB677}" srcOrd="7" destOrd="0" presId="urn:microsoft.com/office/officeart/2005/8/layout/radial6"/>
    <dgm:cxn modelId="{9BE0AD88-4830-4F72-B705-CA44122971EB}" type="presParOf" srcId="{4369C924-F08F-46A2-8A33-EA7A8FDC5CCB}" destId="{D8B3DC4F-CC08-4DCA-8C26-F8D7217CA918}" srcOrd="8" destOrd="0" presId="urn:microsoft.com/office/officeart/2005/8/layout/radial6"/>
    <dgm:cxn modelId="{40C91E2C-5019-4E5C-A50D-C826FA5FC15C}" type="presParOf" srcId="{4369C924-F08F-46A2-8A33-EA7A8FDC5CCB}" destId="{51CF6BE7-F68B-4201-82E9-DDEEDAF503D8}" srcOrd="9" destOrd="0" presId="urn:microsoft.com/office/officeart/2005/8/layout/radial6"/>
    <dgm:cxn modelId="{DBE78A82-4A58-40BC-8400-2D3AA8DE5E41}" type="presParOf" srcId="{4369C924-F08F-46A2-8A33-EA7A8FDC5CCB}" destId="{E5278F39-71CB-44BC-A034-DDDBF31AB273}" srcOrd="10" destOrd="0" presId="urn:microsoft.com/office/officeart/2005/8/layout/radial6"/>
    <dgm:cxn modelId="{42263FC4-2693-496C-AD23-8586FA8B2AC7}" type="presParOf" srcId="{4369C924-F08F-46A2-8A33-EA7A8FDC5CCB}" destId="{12D1F2F2-A7AF-47CB-9AA7-BC9FEE3D0A75}" srcOrd="11" destOrd="0" presId="urn:microsoft.com/office/officeart/2005/8/layout/radial6"/>
    <dgm:cxn modelId="{158F9781-83D1-42E8-9A0B-BB6FEE819368}" type="presParOf" srcId="{4369C924-F08F-46A2-8A33-EA7A8FDC5CCB}" destId="{C380214D-8EB1-4E96-80AC-69188D0A39A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5C4C14-25EE-4BA5-B05E-AEA186B4444A}" type="doc">
      <dgm:prSet loTypeId="urn:microsoft.com/office/officeart/2005/8/layout/arrow2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32D8FA16-DCF9-40CB-B268-483F4A0AC941}">
      <dgm:prSet phldrT="[Texto]" custT="1"/>
      <dgm:spPr/>
      <dgm:t>
        <a:bodyPr/>
        <a:lstStyle/>
        <a:p>
          <a:r>
            <a:rPr lang="es-NI" sz="2000" noProof="0" dirty="0"/>
            <a:t>Multidisciplinar</a:t>
          </a:r>
        </a:p>
      </dgm:t>
    </dgm:pt>
    <dgm:pt modelId="{E2ED2EDA-3459-429D-A3AF-EA47281FFC17}" type="parTrans" cxnId="{BE9B85B3-706F-4E23-9348-CC033970ACB7}">
      <dgm:prSet/>
      <dgm:spPr/>
      <dgm:t>
        <a:bodyPr/>
        <a:lstStyle/>
        <a:p>
          <a:endParaRPr lang="es-NI" noProof="0" dirty="0"/>
        </a:p>
      </dgm:t>
    </dgm:pt>
    <dgm:pt modelId="{F83BA265-1B7D-452E-933E-360286DA2E18}" type="sibTrans" cxnId="{BE9B85B3-706F-4E23-9348-CC033970ACB7}">
      <dgm:prSet/>
      <dgm:spPr/>
      <dgm:t>
        <a:bodyPr/>
        <a:lstStyle/>
        <a:p>
          <a:endParaRPr lang="es-NI" noProof="0" dirty="0"/>
        </a:p>
      </dgm:t>
    </dgm:pt>
    <dgm:pt modelId="{B77FEA25-B02D-4C9B-AEB3-C0F2C1222B1F}">
      <dgm:prSet phldrT="[Texto]" custT="1"/>
      <dgm:spPr/>
      <dgm:t>
        <a:bodyPr/>
        <a:lstStyle/>
        <a:p>
          <a:r>
            <a:rPr lang="es-NI" sz="2000" noProof="0" dirty="0"/>
            <a:t>Bajo Costo</a:t>
          </a:r>
        </a:p>
      </dgm:t>
    </dgm:pt>
    <dgm:pt modelId="{DC197804-01D3-4D7A-B7CE-D22368DB0856}" type="parTrans" cxnId="{481B5631-5371-40A6-8A30-535AC9769487}">
      <dgm:prSet/>
      <dgm:spPr/>
      <dgm:t>
        <a:bodyPr/>
        <a:lstStyle/>
        <a:p>
          <a:endParaRPr lang="es-NI" noProof="0" dirty="0"/>
        </a:p>
      </dgm:t>
    </dgm:pt>
    <dgm:pt modelId="{C84E5A69-BFDE-4C75-BB9A-D8BC2F791D34}" type="sibTrans" cxnId="{481B5631-5371-40A6-8A30-535AC9769487}">
      <dgm:prSet/>
      <dgm:spPr/>
      <dgm:t>
        <a:bodyPr/>
        <a:lstStyle/>
        <a:p>
          <a:endParaRPr lang="es-NI" noProof="0" dirty="0"/>
        </a:p>
      </dgm:t>
    </dgm:pt>
    <dgm:pt modelId="{8D789CBE-EC29-4823-82DA-1487100AF8DF}">
      <dgm:prSet phldrT="[Texto]" custT="1"/>
      <dgm:spPr/>
      <dgm:t>
        <a:bodyPr/>
        <a:lstStyle/>
        <a:p>
          <a:r>
            <a:rPr lang="es-NI" sz="2000" noProof="0" dirty="0"/>
            <a:t>Escalabilidad</a:t>
          </a:r>
        </a:p>
      </dgm:t>
    </dgm:pt>
    <dgm:pt modelId="{86F42319-4E9B-4CC1-B066-A012CCFF9DF7}" type="parTrans" cxnId="{C39F184A-65D3-4B40-AA09-91D4D88355A0}">
      <dgm:prSet/>
      <dgm:spPr/>
      <dgm:t>
        <a:bodyPr/>
        <a:lstStyle/>
        <a:p>
          <a:endParaRPr lang="es-NI" noProof="0" dirty="0"/>
        </a:p>
      </dgm:t>
    </dgm:pt>
    <dgm:pt modelId="{EDC3AA37-C888-4F9D-AAF5-372BD3259FEF}" type="sibTrans" cxnId="{C39F184A-65D3-4B40-AA09-91D4D88355A0}">
      <dgm:prSet/>
      <dgm:spPr/>
      <dgm:t>
        <a:bodyPr/>
        <a:lstStyle/>
        <a:p>
          <a:endParaRPr lang="es-NI" noProof="0" dirty="0"/>
        </a:p>
      </dgm:t>
    </dgm:pt>
    <dgm:pt modelId="{498984A2-DCCF-480A-85D4-DECB5E1702F0}">
      <dgm:prSet custT="1"/>
      <dgm:spPr/>
      <dgm:t>
        <a:bodyPr/>
        <a:lstStyle/>
        <a:p>
          <a:r>
            <a:rPr lang="es-NI" sz="1800" noProof="0" dirty="0" smtClean="0"/>
            <a:t>Mayor competencias</a:t>
          </a:r>
          <a:endParaRPr lang="es-NI" sz="1800" noProof="0" dirty="0"/>
        </a:p>
      </dgm:t>
    </dgm:pt>
    <dgm:pt modelId="{35AE7A4F-D760-44DC-AC6B-03751EE6921C}" type="parTrans" cxnId="{D6418B1A-CEBB-4129-A903-6A34B0AB7C26}">
      <dgm:prSet/>
      <dgm:spPr/>
      <dgm:t>
        <a:bodyPr/>
        <a:lstStyle/>
        <a:p>
          <a:endParaRPr lang="pt-BR"/>
        </a:p>
      </dgm:t>
    </dgm:pt>
    <dgm:pt modelId="{E275BA2E-5466-4845-88CA-C26BA53C6632}" type="sibTrans" cxnId="{D6418B1A-CEBB-4129-A903-6A34B0AB7C26}">
      <dgm:prSet/>
      <dgm:spPr/>
      <dgm:t>
        <a:bodyPr/>
        <a:lstStyle/>
        <a:p>
          <a:endParaRPr lang="pt-BR"/>
        </a:p>
      </dgm:t>
    </dgm:pt>
    <dgm:pt modelId="{C1C1162D-7877-4619-91F8-589D9610A580}" type="pres">
      <dgm:prSet presAssocID="{4A5C4C14-25EE-4BA5-B05E-AEA186B4444A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BED2E3-B739-4CBC-93AF-A5BF95F50955}" type="pres">
      <dgm:prSet presAssocID="{4A5C4C14-25EE-4BA5-B05E-AEA186B4444A}" presName="arrow" presStyleLbl="bgShp" presStyleIdx="0" presStyleCnt="1"/>
      <dgm:spPr/>
      <dgm:t>
        <a:bodyPr/>
        <a:lstStyle/>
        <a:p>
          <a:endParaRPr lang="en-US"/>
        </a:p>
      </dgm:t>
    </dgm:pt>
    <dgm:pt modelId="{8858FC7F-FF02-4B4C-BD0C-18D7F71E96FF}" type="pres">
      <dgm:prSet presAssocID="{4A5C4C14-25EE-4BA5-B05E-AEA186B4444A}" presName="arrowDiagram4" presStyleCnt="0"/>
      <dgm:spPr/>
      <dgm:t>
        <a:bodyPr/>
        <a:lstStyle/>
        <a:p>
          <a:endParaRPr lang="en-US"/>
        </a:p>
      </dgm:t>
    </dgm:pt>
    <dgm:pt modelId="{31735C34-058D-4657-87A9-0AE7ABF2B56F}" type="pres">
      <dgm:prSet presAssocID="{32D8FA16-DCF9-40CB-B268-483F4A0AC941}" presName="bullet4a" presStyleLbl="node1" presStyleIdx="0" presStyleCnt="4"/>
      <dgm:spPr/>
      <dgm:t>
        <a:bodyPr/>
        <a:lstStyle/>
        <a:p>
          <a:endParaRPr lang="en-US"/>
        </a:p>
      </dgm:t>
    </dgm:pt>
    <dgm:pt modelId="{348812D8-EBE7-4154-B4CF-DF42346594D5}" type="pres">
      <dgm:prSet presAssocID="{32D8FA16-DCF9-40CB-B268-483F4A0AC941}" presName="textBox4a" presStyleLbl="revTx" presStyleIdx="0" presStyleCnt="4" custScaleX="2504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90994-337A-4F84-82CD-C3B92B327740}" type="pres">
      <dgm:prSet presAssocID="{B77FEA25-B02D-4C9B-AEB3-C0F2C1222B1F}" presName="bullet4b" presStyleLbl="node1" presStyleIdx="1" presStyleCnt="4"/>
      <dgm:spPr/>
      <dgm:t>
        <a:bodyPr/>
        <a:lstStyle/>
        <a:p>
          <a:endParaRPr lang="en-US"/>
        </a:p>
      </dgm:t>
    </dgm:pt>
    <dgm:pt modelId="{312568A6-CBDD-447D-874F-E91B14386389}" type="pres">
      <dgm:prSet presAssocID="{B77FEA25-B02D-4C9B-AEB3-C0F2C1222B1F}" presName="textBox4b" presStyleLbl="revTx" presStyleIdx="1" presStyleCnt="4" custScaleX="261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C56EF8-37B2-4A70-BD73-203998C58746}" type="pres">
      <dgm:prSet presAssocID="{8D789CBE-EC29-4823-82DA-1487100AF8DF}" presName="bullet4c" presStyleLbl="node1" presStyleIdx="2" presStyleCnt="4"/>
      <dgm:spPr/>
      <dgm:t>
        <a:bodyPr/>
        <a:lstStyle/>
        <a:p>
          <a:endParaRPr lang="en-US"/>
        </a:p>
      </dgm:t>
    </dgm:pt>
    <dgm:pt modelId="{43B67EDE-C836-4347-A945-A600D42B82FB}" type="pres">
      <dgm:prSet presAssocID="{8D789CBE-EC29-4823-82DA-1487100AF8DF}" presName="textBox4c" presStyleLbl="revTx" presStyleIdx="2" presStyleCnt="4" custScaleX="2254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0BCC6-48D8-4800-B01B-CEDFE8916726}" type="pres">
      <dgm:prSet presAssocID="{498984A2-DCCF-480A-85D4-DECB5E1702F0}" presName="bullet4d" presStyleLbl="node1" presStyleIdx="3" presStyleCnt="4"/>
      <dgm:spPr/>
      <dgm:t>
        <a:bodyPr/>
        <a:lstStyle/>
        <a:p>
          <a:endParaRPr lang="en-US"/>
        </a:p>
      </dgm:t>
    </dgm:pt>
    <dgm:pt modelId="{F2770477-1E75-4AE1-AB7D-4A41FC00F2FC}" type="pres">
      <dgm:prSet presAssocID="{498984A2-DCCF-480A-85D4-DECB5E1702F0}" presName="textBox4d" presStyleLbl="revTx" presStyleIdx="3" presStyleCnt="4" custScaleX="3028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9B85B3-706F-4E23-9348-CC033970ACB7}" srcId="{4A5C4C14-25EE-4BA5-B05E-AEA186B4444A}" destId="{32D8FA16-DCF9-40CB-B268-483F4A0AC941}" srcOrd="0" destOrd="0" parTransId="{E2ED2EDA-3459-429D-A3AF-EA47281FFC17}" sibTransId="{F83BA265-1B7D-452E-933E-360286DA2E18}"/>
    <dgm:cxn modelId="{C39F184A-65D3-4B40-AA09-91D4D88355A0}" srcId="{4A5C4C14-25EE-4BA5-B05E-AEA186B4444A}" destId="{8D789CBE-EC29-4823-82DA-1487100AF8DF}" srcOrd="2" destOrd="0" parTransId="{86F42319-4E9B-4CC1-B066-A012CCFF9DF7}" sibTransId="{EDC3AA37-C888-4F9D-AAF5-372BD3259FEF}"/>
    <dgm:cxn modelId="{C93509DD-E808-4B31-AA0A-5D63F627FBAD}" type="presOf" srcId="{B77FEA25-B02D-4C9B-AEB3-C0F2C1222B1F}" destId="{312568A6-CBDD-447D-874F-E91B14386389}" srcOrd="0" destOrd="0" presId="urn:microsoft.com/office/officeart/2005/8/layout/arrow2"/>
    <dgm:cxn modelId="{481B5631-5371-40A6-8A30-535AC9769487}" srcId="{4A5C4C14-25EE-4BA5-B05E-AEA186B4444A}" destId="{B77FEA25-B02D-4C9B-AEB3-C0F2C1222B1F}" srcOrd="1" destOrd="0" parTransId="{DC197804-01D3-4D7A-B7CE-D22368DB0856}" sibTransId="{C84E5A69-BFDE-4C75-BB9A-D8BC2F791D34}"/>
    <dgm:cxn modelId="{D5FA15C6-21E1-4EE1-BB58-4196FBE0022E}" type="presOf" srcId="{8D789CBE-EC29-4823-82DA-1487100AF8DF}" destId="{43B67EDE-C836-4347-A945-A600D42B82FB}" srcOrd="0" destOrd="0" presId="urn:microsoft.com/office/officeart/2005/8/layout/arrow2"/>
    <dgm:cxn modelId="{9FCFC5CE-EC0D-40AA-9D7F-F124394524ED}" type="presOf" srcId="{32D8FA16-DCF9-40CB-B268-483F4A0AC941}" destId="{348812D8-EBE7-4154-B4CF-DF42346594D5}" srcOrd="0" destOrd="0" presId="urn:microsoft.com/office/officeart/2005/8/layout/arrow2"/>
    <dgm:cxn modelId="{D6418B1A-CEBB-4129-A903-6A34B0AB7C26}" srcId="{4A5C4C14-25EE-4BA5-B05E-AEA186B4444A}" destId="{498984A2-DCCF-480A-85D4-DECB5E1702F0}" srcOrd="3" destOrd="0" parTransId="{35AE7A4F-D760-44DC-AC6B-03751EE6921C}" sibTransId="{E275BA2E-5466-4845-88CA-C26BA53C6632}"/>
    <dgm:cxn modelId="{225FB4BE-C4A9-4260-902C-DEBFEED587B2}" type="presOf" srcId="{498984A2-DCCF-480A-85D4-DECB5E1702F0}" destId="{F2770477-1E75-4AE1-AB7D-4A41FC00F2FC}" srcOrd="0" destOrd="0" presId="urn:microsoft.com/office/officeart/2005/8/layout/arrow2"/>
    <dgm:cxn modelId="{0810AD54-CE0A-41FB-B0A3-DAC32417A8C8}" type="presOf" srcId="{4A5C4C14-25EE-4BA5-B05E-AEA186B4444A}" destId="{C1C1162D-7877-4619-91F8-589D9610A580}" srcOrd="0" destOrd="0" presId="urn:microsoft.com/office/officeart/2005/8/layout/arrow2"/>
    <dgm:cxn modelId="{EF1F9915-BF48-4488-A664-B97B61023172}" type="presParOf" srcId="{C1C1162D-7877-4619-91F8-589D9610A580}" destId="{60BED2E3-B739-4CBC-93AF-A5BF95F50955}" srcOrd="0" destOrd="0" presId="urn:microsoft.com/office/officeart/2005/8/layout/arrow2"/>
    <dgm:cxn modelId="{2A7CFAFE-45B5-4FC4-9AE8-15B26A32FA6D}" type="presParOf" srcId="{C1C1162D-7877-4619-91F8-589D9610A580}" destId="{8858FC7F-FF02-4B4C-BD0C-18D7F71E96FF}" srcOrd="1" destOrd="0" presId="urn:microsoft.com/office/officeart/2005/8/layout/arrow2"/>
    <dgm:cxn modelId="{6F242857-DA7D-4E0C-B465-6F30042DA4F5}" type="presParOf" srcId="{8858FC7F-FF02-4B4C-BD0C-18D7F71E96FF}" destId="{31735C34-058D-4657-87A9-0AE7ABF2B56F}" srcOrd="0" destOrd="0" presId="urn:microsoft.com/office/officeart/2005/8/layout/arrow2"/>
    <dgm:cxn modelId="{6CEA00C8-77F4-488D-B919-BCAEAAAEDCB6}" type="presParOf" srcId="{8858FC7F-FF02-4B4C-BD0C-18D7F71E96FF}" destId="{348812D8-EBE7-4154-B4CF-DF42346594D5}" srcOrd="1" destOrd="0" presId="urn:microsoft.com/office/officeart/2005/8/layout/arrow2"/>
    <dgm:cxn modelId="{87368ACE-5923-42E0-96A2-E1D3A5697DB1}" type="presParOf" srcId="{8858FC7F-FF02-4B4C-BD0C-18D7F71E96FF}" destId="{CFD90994-337A-4F84-82CD-C3B92B327740}" srcOrd="2" destOrd="0" presId="urn:microsoft.com/office/officeart/2005/8/layout/arrow2"/>
    <dgm:cxn modelId="{0EF067DD-7D3E-4046-8734-D9C82E6EB08E}" type="presParOf" srcId="{8858FC7F-FF02-4B4C-BD0C-18D7F71E96FF}" destId="{312568A6-CBDD-447D-874F-E91B14386389}" srcOrd="3" destOrd="0" presId="urn:microsoft.com/office/officeart/2005/8/layout/arrow2"/>
    <dgm:cxn modelId="{92748715-16BB-45D2-AC0C-03776E3E7728}" type="presParOf" srcId="{8858FC7F-FF02-4B4C-BD0C-18D7F71E96FF}" destId="{15C56EF8-37B2-4A70-BD73-203998C58746}" srcOrd="4" destOrd="0" presId="urn:microsoft.com/office/officeart/2005/8/layout/arrow2"/>
    <dgm:cxn modelId="{AABA6AB2-8D5F-4E09-8CE0-ABE6D3D2658A}" type="presParOf" srcId="{8858FC7F-FF02-4B4C-BD0C-18D7F71E96FF}" destId="{43B67EDE-C836-4347-A945-A600D42B82FB}" srcOrd="5" destOrd="0" presId="urn:microsoft.com/office/officeart/2005/8/layout/arrow2"/>
    <dgm:cxn modelId="{2EB539AF-B25B-4BA2-BC5B-9D649AA2315D}" type="presParOf" srcId="{8858FC7F-FF02-4B4C-BD0C-18D7F71E96FF}" destId="{4E50BCC6-48D8-4800-B01B-CEDFE8916726}" srcOrd="6" destOrd="0" presId="urn:microsoft.com/office/officeart/2005/8/layout/arrow2"/>
    <dgm:cxn modelId="{A513E548-4274-4DDA-9D77-92FF3F6635E3}" type="presParOf" srcId="{8858FC7F-FF02-4B4C-BD0C-18D7F71E96FF}" destId="{F2770477-1E75-4AE1-AB7D-4A41FC00F2F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9E67F4-F630-4F91-ADE6-7C7F27DA3E34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BA8CC8E-BFCE-470B-8A57-BD59F1DE8FC8}">
      <dgm:prSet phldrT="[Texto]"/>
      <dgm:spPr/>
      <dgm:t>
        <a:bodyPr/>
        <a:lstStyle/>
        <a:p>
          <a:r>
            <a:rPr lang="en-US" dirty="0"/>
            <a:t>RVIZ PANEL</a:t>
          </a:r>
          <a:endParaRPr lang="es-ES" dirty="0"/>
        </a:p>
      </dgm:t>
    </dgm:pt>
    <dgm:pt modelId="{9D782CA0-A9B3-4138-A102-265C72BAFD70}" type="parTrans" cxnId="{C27F42D0-E68A-424B-81D1-9C2D2384C6C9}">
      <dgm:prSet/>
      <dgm:spPr/>
      <dgm:t>
        <a:bodyPr/>
        <a:lstStyle/>
        <a:p>
          <a:endParaRPr lang="es-ES"/>
        </a:p>
      </dgm:t>
    </dgm:pt>
    <dgm:pt modelId="{316FA3EB-0923-40BA-B617-A7BF6A7394E7}" type="sibTrans" cxnId="{C27F42D0-E68A-424B-81D1-9C2D2384C6C9}">
      <dgm:prSet/>
      <dgm:spPr/>
      <dgm:t>
        <a:bodyPr/>
        <a:lstStyle/>
        <a:p>
          <a:endParaRPr lang="es-ES"/>
        </a:p>
      </dgm:t>
    </dgm:pt>
    <dgm:pt modelId="{72EE1D85-8489-4A9C-B5E4-83A73C7783B1}">
      <dgm:prSet phldrT="[Texto]"/>
      <dgm:spPr/>
      <dgm:t>
        <a:bodyPr/>
        <a:lstStyle/>
        <a:p>
          <a:r>
            <a:rPr lang="en-US" dirty="0"/>
            <a:t>KDL</a:t>
          </a:r>
          <a:endParaRPr lang="es-ES" dirty="0"/>
        </a:p>
      </dgm:t>
    </dgm:pt>
    <dgm:pt modelId="{047AC775-98BE-4805-AEFE-F15092D91C7D}" type="parTrans" cxnId="{B7114EF4-DE0B-47DB-A051-4F854E3E830A}">
      <dgm:prSet/>
      <dgm:spPr/>
      <dgm:t>
        <a:bodyPr/>
        <a:lstStyle/>
        <a:p>
          <a:endParaRPr lang="es-ES"/>
        </a:p>
      </dgm:t>
    </dgm:pt>
    <dgm:pt modelId="{9BEF460A-CEF2-4FD4-AD07-06227FB8A4B8}" type="sibTrans" cxnId="{B7114EF4-DE0B-47DB-A051-4F854E3E830A}">
      <dgm:prSet/>
      <dgm:spPr/>
      <dgm:t>
        <a:bodyPr/>
        <a:lstStyle/>
        <a:p>
          <a:endParaRPr lang="es-ES"/>
        </a:p>
      </dgm:t>
    </dgm:pt>
    <dgm:pt modelId="{3725471C-A0E0-4B6A-A95B-6F2ABC3C4D8F}">
      <dgm:prSet phldrT="[Texto]"/>
      <dgm:spPr/>
      <dgm:t>
        <a:bodyPr/>
        <a:lstStyle/>
        <a:p>
          <a:r>
            <a:rPr lang="en-US" dirty="0"/>
            <a:t>URDF</a:t>
          </a:r>
          <a:endParaRPr lang="es-ES" dirty="0"/>
        </a:p>
      </dgm:t>
    </dgm:pt>
    <dgm:pt modelId="{E8C6328F-A196-4DF8-B420-DDB3C00C2BF9}" type="parTrans" cxnId="{A736FB4B-94D5-45A1-8186-D7DAE1306790}">
      <dgm:prSet/>
      <dgm:spPr/>
      <dgm:t>
        <a:bodyPr/>
        <a:lstStyle/>
        <a:p>
          <a:endParaRPr lang="es-ES"/>
        </a:p>
      </dgm:t>
    </dgm:pt>
    <dgm:pt modelId="{C4B1A89F-1BCF-42E5-B06C-DBBBE1357F5F}" type="sibTrans" cxnId="{A736FB4B-94D5-45A1-8186-D7DAE1306790}">
      <dgm:prSet/>
      <dgm:spPr/>
      <dgm:t>
        <a:bodyPr/>
        <a:lstStyle/>
        <a:p>
          <a:endParaRPr lang="es-ES"/>
        </a:p>
      </dgm:t>
    </dgm:pt>
    <dgm:pt modelId="{890C1291-D5C1-4BB0-814D-504419366A2E}">
      <dgm:prSet/>
      <dgm:spPr>
        <a:blipFill rotWithShape="0">
          <a:blip xmlns:r="http://schemas.openxmlformats.org/officeDocument/2006/relationships" r:embed="rId1"/>
          <a:srcRect/>
          <a:stretch>
            <a:fillRect t="-10000" b="-10000"/>
          </a:stretch>
        </a:blipFill>
      </dgm:spPr>
      <dgm:t>
        <a:bodyPr/>
        <a:lstStyle/>
        <a:p>
          <a:r>
            <a:rPr lang="en-US" dirty="0"/>
            <a:t>ROBOT 3D </a:t>
          </a:r>
          <a:endParaRPr lang="es-ES" dirty="0"/>
        </a:p>
      </dgm:t>
    </dgm:pt>
    <dgm:pt modelId="{F4324DAC-68CC-4304-8225-256AEA96E776}" type="parTrans" cxnId="{EEBD3DF4-A42B-42EF-B9B9-229DADA15C5C}">
      <dgm:prSet/>
      <dgm:spPr/>
      <dgm:t>
        <a:bodyPr/>
        <a:lstStyle/>
        <a:p>
          <a:endParaRPr lang="es-ES"/>
        </a:p>
      </dgm:t>
    </dgm:pt>
    <dgm:pt modelId="{75615E14-699D-4F72-8C6F-D1E939A1E241}" type="sibTrans" cxnId="{EEBD3DF4-A42B-42EF-B9B9-229DADA15C5C}">
      <dgm:prSet/>
      <dgm:spPr/>
      <dgm:t>
        <a:bodyPr/>
        <a:lstStyle/>
        <a:p>
          <a:endParaRPr lang="es-ES"/>
        </a:p>
      </dgm:t>
    </dgm:pt>
    <dgm:pt modelId="{020D32FA-DCE7-46C1-89E7-118188B7740F}" type="pres">
      <dgm:prSet presAssocID="{6F9E67F4-F630-4F91-ADE6-7C7F27DA3E3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C9558D7-91E9-434C-97D1-E0AA8B8E5A69}" type="pres">
      <dgm:prSet presAssocID="{ABA8CC8E-BFCE-470B-8A57-BD59F1DE8FC8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8013D-4478-480B-9A96-E3CA3D9E03ED}" type="pres">
      <dgm:prSet presAssocID="{ABA8CC8E-BFCE-470B-8A57-BD59F1DE8FC8}" presName="gear1srcNode" presStyleLbl="node1" presStyleIdx="0" presStyleCnt="3"/>
      <dgm:spPr/>
      <dgm:t>
        <a:bodyPr/>
        <a:lstStyle/>
        <a:p>
          <a:endParaRPr lang="en-US"/>
        </a:p>
      </dgm:t>
    </dgm:pt>
    <dgm:pt modelId="{64462A6A-4942-4C99-832B-808B222C6540}" type="pres">
      <dgm:prSet presAssocID="{ABA8CC8E-BFCE-470B-8A57-BD59F1DE8FC8}" presName="gear1dstNode" presStyleLbl="node1" presStyleIdx="0" presStyleCnt="3"/>
      <dgm:spPr/>
      <dgm:t>
        <a:bodyPr/>
        <a:lstStyle/>
        <a:p>
          <a:endParaRPr lang="en-US"/>
        </a:p>
      </dgm:t>
    </dgm:pt>
    <dgm:pt modelId="{2A2359D2-C485-4CF4-A3CF-CBE41486C152}" type="pres">
      <dgm:prSet presAssocID="{ABA8CC8E-BFCE-470B-8A57-BD59F1DE8FC8}" presName="gear1ch" presStyleLbl="fgAcc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12474-522B-4F5D-9326-AC87DD9E46C3}" type="pres">
      <dgm:prSet presAssocID="{72EE1D85-8489-4A9C-B5E4-83A73C7783B1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1EA7D-2D46-4B2A-BB84-2670B22E7BF9}" type="pres">
      <dgm:prSet presAssocID="{72EE1D85-8489-4A9C-B5E4-83A73C7783B1}" presName="gear2srcNode" presStyleLbl="node1" presStyleIdx="1" presStyleCnt="3"/>
      <dgm:spPr/>
      <dgm:t>
        <a:bodyPr/>
        <a:lstStyle/>
        <a:p>
          <a:endParaRPr lang="en-US"/>
        </a:p>
      </dgm:t>
    </dgm:pt>
    <dgm:pt modelId="{940AC822-6DE9-4E62-89CD-20F08E753240}" type="pres">
      <dgm:prSet presAssocID="{72EE1D85-8489-4A9C-B5E4-83A73C7783B1}" presName="gear2dstNode" presStyleLbl="node1" presStyleIdx="1" presStyleCnt="3"/>
      <dgm:spPr/>
      <dgm:t>
        <a:bodyPr/>
        <a:lstStyle/>
        <a:p>
          <a:endParaRPr lang="en-US"/>
        </a:p>
      </dgm:t>
    </dgm:pt>
    <dgm:pt modelId="{5347852B-C85E-411F-9DC5-3C8ACD50F956}" type="pres">
      <dgm:prSet presAssocID="{3725471C-A0E0-4B6A-A95B-6F2ABC3C4D8F}" presName="gear3" presStyleLbl="node1" presStyleIdx="2" presStyleCnt="3"/>
      <dgm:spPr/>
      <dgm:t>
        <a:bodyPr/>
        <a:lstStyle/>
        <a:p>
          <a:endParaRPr lang="en-US"/>
        </a:p>
      </dgm:t>
    </dgm:pt>
    <dgm:pt modelId="{A89FBF7D-97EE-477B-926F-A84F8ED6CCBE}" type="pres">
      <dgm:prSet presAssocID="{3725471C-A0E0-4B6A-A95B-6F2ABC3C4D8F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1FF26-3EE7-419E-A3F2-A662CA98D7E9}" type="pres">
      <dgm:prSet presAssocID="{3725471C-A0E0-4B6A-A95B-6F2ABC3C4D8F}" presName="gear3srcNode" presStyleLbl="node1" presStyleIdx="2" presStyleCnt="3"/>
      <dgm:spPr/>
      <dgm:t>
        <a:bodyPr/>
        <a:lstStyle/>
        <a:p>
          <a:endParaRPr lang="en-US"/>
        </a:p>
      </dgm:t>
    </dgm:pt>
    <dgm:pt modelId="{954669EA-3F1A-479F-824C-9F575CBD673A}" type="pres">
      <dgm:prSet presAssocID="{3725471C-A0E0-4B6A-A95B-6F2ABC3C4D8F}" presName="gear3dstNode" presStyleLbl="node1" presStyleIdx="2" presStyleCnt="3"/>
      <dgm:spPr/>
      <dgm:t>
        <a:bodyPr/>
        <a:lstStyle/>
        <a:p>
          <a:endParaRPr lang="en-US"/>
        </a:p>
      </dgm:t>
    </dgm:pt>
    <dgm:pt modelId="{25AA124A-F173-47ED-9571-79A8B4C4D235}" type="pres">
      <dgm:prSet presAssocID="{316FA3EB-0923-40BA-B617-A7BF6A7394E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041FC46-46CB-4D48-9E01-8C2B54508F8E}" type="pres">
      <dgm:prSet presAssocID="{9BEF460A-CEF2-4FD4-AD07-06227FB8A4B8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F48B690-FBD8-45E5-AC26-CA4BDB077B43}" type="pres">
      <dgm:prSet presAssocID="{C4B1A89F-1BCF-42E5-B06C-DBBBE1357F5F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152EE15-7EDE-4C82-A4C0-FE57D3ECF80C}" type="presOf" srcId="{890C1291-D5C1-4BB0-814D-504419366A2E}" destId="{2A2359D2-C485-4CF4-A3CF-CBE41486C152}" srcOrd="0" destOrd="0" presId="urn:microsoft.com/office/officeart/2005/8/layout/gear1"/>
    <dgm:cxn modelId="{DA42FBBA-90E1-4B4E-A7EF-8089C7B80DEE}" type="presOf" srcId="{C4B1A89F-1BCF-42E5-B06C-DBBBE1357F5F}" destId="{DF48B690-FBD8-45E5-AC26-CA4BDB077B43}" srcOrd="0" destOrd="0" presId="urn:microsoft.com/office/officeart/2005/8/layout/gear1"/>
    <dgm:cxn modelId="{B7114EF4-DE0B-47DB-A051-4F854E3E830A}" srcId="{6F9E67F4-F630-4F91-ADE6-7C7F27DA3E34}" destId="{72EE1D85-8489-4A9C-B5E4-83A73C7783B1}" srcOrd="1" destOrd="0" parTransId="{047AC775-98BE-4805-AEFE-F15092D91C7D}" sibTransId="{9BEF460A-CEF2-4FD4-AD07-06227FB8A4B8}"/>
    <dgm:cxn modelId="{A736FB4B-94D5-45A1-8186-D7DAE1306790}" srcId="{6F9E67F4-F630-4F91-ADE6-7C7F27DA3E34}" destId="{3725471C-A0E0-4B6A-A95B-6F2ABC3C4D8F}" srcOrd="2" destOrd="0" parTransId="{E8C6328F-A196-4DF8-B420-DDB3C00C2BF9}" sibTransId="{C4B1A89F-1BCF-42E5-B06C-DBBBE1357F5F}"/>
    <dgm:cxn modelId="{9ECDC1A2-3CB5-4A34-81BE-9BC274B29A18}" type="presOf" srcId="{316FA3EB-0923-40BA-B617-A7BF6A7394E7}" destId="{25AA124A-F173-47ED-9571-79A8B4C4D235}" srcOrd="0" destOrd="0" presId="urn:microsoft.com/office/officeart/2005/8/layout/gear1"/>
    <dgm:cxn modelId="{6AC44C91-9872-43A6-89D0-54BB338A35F1}" type="presOf" srcId="{ABA8CC8E-BFCE-470B-8A57-BD59F1DE8FC8}" destId="{3198013D-4478-480B-9A96-E3CA3D9E03ED}" srcOrd="1" destOrd="0" presId="urn:microsoft.com/office/officeart/2005/8/layout/gear1"/>
    <dgm:cxn modelId="{C27F42D0-E68A-424B-81D1-9C2D2384C6C9}" srcId="{6F9E67F4-F630-4F91-ADE6-7C7F27DA3E34}" destId="{ABA8CC8E-BFCE-470B-8A57-BD59F1DE8FC8}" srcOrd="0" destOrd="0" parTransId="{9D782CA0-A9B3-4138-A102-265C72BAFD70}" sibTransId="{316FA3EB-0923-40BA-B617-A7BF6A7394E7}"/>
    <dgm:cxn modelId="{EEBD3DF4-A42B-42EF-B9B9-229DADA15C5C}" srcId="{ABA8CC8E-BFCE-470B-8A57-BD59F1DE8FC8}" destId="{890C1291-D5C1-4BB0-814D-504419366A2E}" srcOrd="0" destOrd="0" parTransId="{F4324DAC-68CC-4304-8225-256AEA96E776}" sibTransId="{75615E14-699D-4F72-8C6F-D1E939A1E241}"/>
    <dgm:cxn modelId="{54B28836-981E-4F55-871C-481640ADD1EC}" type="presOf" srcId="{3725471C-A0E0-4B6A-A95B-6F2ABC3C4D8F}" destId="{A89FBF7D-97EE-477B-926F-A84F8ED6CCBE}" srcOrd="1" destOrd="0" presId="urn:microsoft.com/office/officeart/2005/8/layout/gear1"/>
    <dgm:cxn modelId="{BF19A167-6D57-4CA9-8429-303CB38B01EE}" type="presOf" srcId="{6F9E67F4-F630-4F91-ADE6-7C7F27DA3E34}" destId="{020D32FA-DCE7-46C1-89E7-118188B7740F}" srcOrd="0" destOrd="0" presId="urn:microsoft.com/office/officeart/2005/8/layout/gear1"/>
    <dgm:cxn modelId="{16B3E766-00CD-4C5D-8532-7A847EC9A220}" type="presOf" srcId="{72EE1D85-8489-4A9C-B5E4-83A73C7783B1}" destId="{FD412474-522B-4F5D-9326-AC87DD9E46C3}" srcOrd="0" destOrd="0" presId="urn:microsoft.com/office/officeart/2005/8/layout/gear1"/>
    <dgm:cxn modelId="{3C39B6FE-9DEC-48C9-AA05-EA64BD6F5D94}" type="presOf" srcId="{9BEF460A-CEF2-4FD4-AD07-06227FB8A4B8}" destId="{5041FC46-46CB-4D48-9E01-8C2B54508F8E}" srcOrd="0" destOrd="0" presId="urn:microsoft.com/office/officeart/2005/8/layout/gear1"/>
    <dgm:cxn modelId="{AD807837-50D6-4240-B9F8-280798D89D1B}" type="presOf" srcId="{3725471C-A0E0-4B6A-A95B-6F2ABC3C4D8F}" destId="{5347852B-C85E-411F-9DC5-3C8ACD50F956}" srcOrd="0" destOrd="0" presId="urn:microsoft.com/office/officeart/2005/8/layout/gear1"/>
    <dgm:cxn modelId="{A70F426E-9E2C-4616-A983-21314D0B32D6}" type="presOf" srcId="{ABA8CC8E-BFCE-470B-8A57-BD59F1DE8FC8}" destId="{DC9558D7-91E9-434C-97D1-E0AA8B8E5A69}" srcOrd="0" destOrd="0" presId="urn:microsoft.com/office/officeart/2005/8/layout/gear1"/>
    <dgm:cxn modelId="{9B0B09EF-B268-4704-BDD6-C4AAB45AB29B}" type="presOf" srcId="{3725471C-A0E0-4B6A-A95B-6F2ABC3C4D8F}" destId="{954669EA-3F1A-479F-824C-9F575CBD673A}" srcOrd="3" destOrd="0" presId="urn:microsoft.com/office/officeart/2005/8/layout/gear1"/>
    <dgm:cxn modelId="{22AFDAD7-E77A-4212-826C-AECC836C9FF6}" type="presOf" srcId="{3725471C-A0E0-4B6A-A95B-6F2ABC3C4D8F}" destId="{BCC1FF26-3EE7-419E-A3F2-A662CA98D7E9}" srcOrd="2" destOrd="0" presId="urn:microsoft.com/office/officeart/2005/8/layout/gear1"/>
    <dgm:cxn modelId="{37809464-4A68-4330-B300-B08221C1ECCD}" type="presOf" srcId="{72EE1D85-8489-4A9C-B5E4-83A73C7783B1}" destId="{940AC822-6DE9-4E62-89CD-20F08E753240}" srcOrd="2" destOrd="0" presId="urn:microsoft.com/office/officeart/2005/8/layout/gear1"/>
    <dgm:cxn modelId="{EFB0424E-952D-4733-B625-72E7C5F792C7}" type="presOf" srcId="{ABA8CC8E-BFCE-470B-8A57-BD59F1DE8FC8}" destId="{64462A6A-4942-4C99-832B-808B222C6540}" srcOrd="2" destOrd="0" presId="urn:microsoft.com/office/officeart/2005/8/layout/gear1"/>
    <dgm:cxn modelId="{3C3942B0-E694-4178-B139-8528D3410D41}" type="presOf" srcId="{72EE1D85-8489-4A9C-B5E4-83A73C7783B1}" destId="{D5C1EA7D-2D46-4B2A-BB84-2670B22E7BF9}" srcOrd="1" destOrd="0" presId="urn:microsoft.com/office/officeart/2005/8/layout/gear1"/>
    <dgm:cxn modelId="{A55FC986-C10C-46E7-AAA0-8E4C6D8DE5DE}" type="presParOf" srcId="{020D32FA-DCE7-46C1-89E7-118188B7740F}" destId="{DC9558D7-91E9-434C-97D1-E0AA8B8E5A69}" srcOrd="0" destOrd="0" presId="urn:microsoft.com/office/officeart/2005/8/layout/gear1"/>
    <dgm:cxn modelId="{93B81A67-BF5B-4E47-A6E6-663C042E609E}" type="presParOf" srcId="{020D32FA-DCE7-46C1-89E7-118188B7740F}" destId="{3198013D-4478-480B-9A96-E3CA3D9E03ED}" srcOrd="1" destOrd="0" presId="urn:microsoft.com/office/officeart/2005/8/layout/gear1"/>
    <dgm:cxn modelId="{C611AFF9-E569-4138-9509-F29CF6EC5D3F}" type="presParOf" srcId="{020D32FA-DCE7-46C1-89E7-118188B7740F}" destId="{64462A6A-4942-4C99-832B-808B222C6540}" srcOrd="2" destOrd="0" presId="urn:microsoft.com/office/officeart/2005/8/layout/gear1"/>
    <dgm:cxn modelId="{42F15F49-3C4B-428C-A753-100C82B839F9}" type="presParOf" srcId="{020D32FA-DCE7-46C1-89E7-118188B7740F}" destId="{2A2359D2-C485-4CF4-A3CF-CBE41486C152}" srcOrd="3" destOrd="0" presId="urn:microsoft.com/office/officeart/2005/8/layout/gear1"/>
    <dgm:cxn modelId="{7EBC0110-73A5-4480-B4B3-2FFD59CAC8A7}" type="presParOf" srcId="{020D32FA-DCE7-46C1-89E7-118188B7740F}" destId="{FD412474-522B-4F5D-9326-AC87DD9E46C3}" srcOrd="4" destOrd="0" presId="urn:microsoft.com/office/officeart/2005/8/layout/gear1"/>
    <dgm:cxn modelId="{6BD33BA0-F540-4632-969D-257C25BCFF7C}" type="presParOf" srcId="{020D32FA-DCE7-46C1-89E7-118188B7740F}" destId="{D5C1EA7D-2D46-4B2A-BB84-2670B22E7BF9}" srcOrd="5" destOrd="0" presId="urn:microsoft.com/office/officeart/2005/8/layout/gear1"/>
    <dgm:cxn modelId="{7B056611-ED79-434E-AB56-F8E5E977E1E0}" type="presParOf" srcId="{020D32FA-DCE7-46C1-89E7-118188B7740F}" destId="{940AC822-6DE9-4E62-89CD-20F08E753240}" srcOrd="6" destOrd="0" presId="urn:microsoft.com/office/officeart/2005/8/layout/gear1"/>
    <dgm:cxn modelId="{08BD982D-29DF-4888-8421-31608430CD8C}" type="presParOf" srcId="{020D32FA-DCE7-46C1-89E7-118188B7740F}" destId="{5347852B-C85E-411F-9DC5-3C8ACD50F956}" srcOrd="7" destOrd="0" presId="urn:microsoft.com/office/officeart/2005/8/layout/gear1"/>
    <dgm:cxn modelId="{1E830D78-6E7C-44CB-BACB-B9146D2AD4DE}" type="presParOf" srcId="{020D32FA-DCE7-46C1-89E7-118188B7740F}" destId="{A89FBF7D-97EE-477B-926F-A84F8ED6CCBE}" srcOrd="8" destOrd="0" presId="urn:microsoft.com/office/officeart/2005/8/layout/gear1"/>
    <dgm:cxn modelId="{BF369DDE-EB6E-48F0-B9EC-3886E6EAD9BF}" type="presParOf" srcId="{020D32FA-DCE7-46C1-89E7-118188B7740F}" destId="{BCC1FF26-3EE7-419E-A3F2-A662CA98D7E9}" srcOrd="9" destOrd="0" presId="urn:microsoft.com/office/officeart/2005/8/layout/gear1"/>
    <dgm:cxn modelId="{FFEE5466-B490-48F0-90BF-BC2CFE6F3387}" type="presParOf" srcId="{020D32FA-DCE7-46C1-89E7-118188B7740F}" destId="{954669EA-3F1A-479F-824C-9F575CBD673A}" srcOrd="10" destOrd="0" presId="urn:microsoft.com/office/officeart/2005/8/layout/gear1"/>
    <dgm:cxn modelId="{95BC50A0-C0C2-4AE0-999D-9CEAB4E5ECE3}" type="presParOf" srcId="{020D32FA-DCE7-46C1-89E7-118188B7740F}" destId="{25AA124A-F173-47ED-9571-79A8B4C4D235}" srcOrd="11" destOrd="0" presId="urn:microsoft.com/office/officeart/2005/8/layout/gear1"/>
    <dgm:cxn modelId="{BA004E8D-5E8E-4B8E-8980-2E2CAAC07219}" type="presParOf" srcId="{020D32FA-DCE7-46C1-89E7-118188B7740F}" destId="{5041FC46-46CB-4D48-9E01-8C2B54508F8E}" srcOrd="12" destOrd="0" presId="urn:microsoft.com/office/officeart/2005/8/layout/gear1"/>
    <dgm:cxn modelId="{3A22CCD2-DF58-499C-85A4-A15E252F4916}" type="presParOf" srcId="{020D32FA-DCE7-46C1-89E7-118188B7740F}" destId="{DF48B690-FBD8-45E5-AC26-CA4BDB077B43}" srcOrd="1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BF1956-8EC9-47AC-8748-1586D0BB3CB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8194B48-4468-4799-A16C-AB8B5C9A7943}">
      <dgm:prSet phldrT="[Texto]"/>
      <dgm:spPr/>
      <dgm:t>
        <a:bodyPr/>
        <a:lstStyle/>
        <a:p>
          <a:r>
            <a:rPr lang="en-US" dirty="0"/>
            <a:t>Model URDF</a:t>
          </a:r>
          <a:endParaRPr lang="es-ES" dirty="0"/>
        </a:p>
      </dgm:t>
    </dgm:pt>
    <dgm:pt modelId="{9DB77C33-6EE5-4609-B35A-AD35BD7BC2C4}" type="parTrans" cxnId="{3A078807-D979-4317-8614-E98D4077B998}">
      <dgm:prSet/>
      <dgm:spPr/>
      <dgm:t>
        <a:bodyPr/>
        <a:lstStyle/>
        <a:p>
          <a:endParaRPr lang="es-ES"/>
        </a:p>
      </dgm:t>
    </dgm:pt>
    <dgm:pt modelId="{5A893722-802F-45E5-BADF-4488D2958865}" type="sibTrans" cxnId="{3A078807-D979-4317-8614-E98D4077B998}">
      <dgm:prSet/>
      <dgm:spPr/>
      <dgm:t>
        <a:bodyPr/>
        <a:lstStyle/>
        <a:p>
          <a:endParaRPr lang="es-ES"/>
        </a:p>
      </dgm:t>
    </dgm:pt>
    <dgm:pt modelId="{7F934227-9409-4162-B6E7-CF155DCB5750}">
      <dgm:prSet phldrT="[Texto]"/>
      <dgm:spPr/>
      <dgm:t>
        <a:bodyPr/>
        <a:lstStyle/>
        <a:p>
          <a:r>
            <a:rPr lang="en-US" dirty="0"/>
            <a:t>TREE</a:t>
          </a:r>
          <a:endParaRPr lang="es-ES" dirty="0"/>
        </a:p>
      </dgm:t>
    </dgm:pt>
    <dgm:pt modelId="{4C2AE2C4-0D22-4795-BEE0-E6C65F28F73A}" type="parTrans" cxnId="{B70C792B-CD2F-47E7-B818-FFE77699CB1C}">
      <dgm:prSet/>
      <dgm:spPr/>
      <dgm:t>
        <a:bodyPr/>
        <a:lstStyle/>
        <a:p>
          <a:endParaRPr lang="es-ES"/>
        </a:p>
      </dgm:t>
    </dgm:pt>
    <dgm:pt modelId="{B291CCC6-B9AC-465E-AEE3-F651B99F5329}" type="sibTrans" cxnId="{B70C792B-CD2F-47E7-B818-FFE77699CB1C}">
      <dgm:prSet/>
      <dgm:spPr/>
      <dgm:t>
        <a:bodyPr/>
        <a:lstStyle/>
        <a:p>
          <a:endParaRPr lang="es-ES"/>
        </a:p>
      </dgm:t>
    </dgm:pt>
    <dgm:pt modelId="{82F8FE9E-40AD-4B43-88A2-0E3DBD46EB8B}">
      <dgm:prSet phldrT="[Texto]"/>
      <dgm:spPr/>
      <dgm:t>
        <a:bodyPr/>
        <a:lstStyle/>
        <a:p>
          <a:r>
            <a:rPr lang="en-US" dirty="0"/>
            <a:t>CHIAN</a:t>
          </a:r>
          <a:endParaRPr lang="es-ES" dirty="0"/>
        </a:p>
      </dgm:t>
    </dgm:pt>
    <dgm:pt modelId="{52519B13-4D72-49E4-A629-4C894E09CCD2}" type="parTrans" cxnId="{40EACE53-0A2D-4CB0-BEC2-B285C7C60EE7}">
      <dgm:prSet/>
      <dgm:spPr/>
      <dgm:t>
        <a:bodyPr/>
        <a:lstStyle/>
        <a:p>
          <a:endParaRPr lang="es-ES"/>
        </a:p>
      </dgm:t>
    </dgm:pt>
    <dgm:pt modelId="{0171E268-3118-4394-A5A7-A076F524F840}" type="sibTrans" cxnId="{40EACE53-0A2D-4CB0-BEC2-B285C7C60EE7}">
      <dgm:prSet/>
      <dgm:spPr/>
      <dgm:t>
        <a:bodyPr/>
        <a:lstStyle/>
        <a:p>
          <a:endParaRPr lang="es-ES"/>
        </a:p>
      </dgm:t>
    </dgm:pt>
    <dgm:pt modelId="{FA1948B1-E058-4EE9-961E-1667D0522DA7}">
      <dgm:prSet/>
      <dgm:spPr/>
      <dgm:t>
        <a:bodyPr/>
        <a:lstStyle/>
        <a:p>
          <a:r>
            <a:rPr lang="en-US" dirty="0"/>
            <a:t>Limits Joints</a:t>
          </a:r>
          <a:endParaRPr lang="es-ES" dirty="0"/>
        </a:p>
      </dgm:t>
    </dgm:pt>
    <dgm:pt modelId="{D9EBF7CD-0221-4C50-A8F0-B61B63B3D14E}" type="parTrans" cxnId="{4948E697-B1BB-4EF5-B51E-C256FA93AC51}">
      <dgm:prSet/>
      <dgm:spPr/>
      <dgm:t>
        <a:bodyPr/>
        <a:lstStyle/>
        <a:p>
          <a:endParaRPr lang="es-ES"/>
        </a:p>
      </dgm:t>
    </dgm:pt>
    <dgm:pt modelId="{87DCF6BA-3C1D-4C88-9922-12F39854A195}" type="sibTrans" cxnId="{4948E697-B1BB-4EF5-B51E-C256FA93AC51}">
      <dgm:prSet/>
      <dgm:spPr/>
      <dgm:t>
        <a:bodyPr/>
        <a:lstStyle/>
        <a:p>
          <a:endParaRPr lang="es-ES"/>
        </a:p>
      </dgm:t>
    </dgm:pt>
    <dgm:pt modelId="{581CD641-69D9-468D-9675-64CBDB273920}">
      <dgm:prSet/>
      <dgm:spPr/>
      <dgm:t>
        <a:bodyPr/>
        <a:lstStyle/>
        <a:p>
          <a:r>
            <a:rPr lang="en-US" dirty="0"/>
            <a:t>Name </a:t>
          </a:r>
          <a:endParaRPr lang="es-ES" dirty="0"/>
        </a:p>
      </dgm:t>
    </dgm:pt>
    <dgm:pt modelId="{2970A524-A2BE-4217-9322-9039107D4EF1}" type="parTrans" cxnId="{4BF7F06A-3083-4E26-A257-CC57B20A8B53}">
      <dgm:prSet/>
      <dgm:spPr/>
      <dgm:t>
        <a:bodyPr/>
        <a:lstStyle/>
        <a:p>
          <a:endParaRPr lang="es-ES"/>
        </a:p>
      </dgm:t>
    </dgm:pt>
    <dgm:pt modelId="{0EF3F6D1-6028-4E48-960D-FAA2D0FCD614}" type="sibTrans" cxnId="{4BF7F06A-3083-4E26-A257-CC57B20A8B53}">
      <dgm:prSet/>
      <dgm:spPr/>
      <dgm:t>
        <a:bodyPr/>
        <a:lstStyle/>
        <a:p>
          <a:endParaRPr lang="es-ES"/>
        </a:p>
      </dgm:t>
    </dgm:pt>
    <dgm:pt modelId="{0AC254D8-3F8B-4764-96D9-4C5B6E4A74E2}">
      <dgm:prSet/>
      <dgm:spPr/>
      <dgm:t>
        <a:bodyPr/>
        <a:lstStyle/>
        <a:p>
          <a:r>
            <a:rPr lang="en-US" dirty="0" err="1"/>
            <a:t>Numero</a:t>
          </a:r>
          <a:r>
            <a:rPr lang="en-US" dirty="0"/>
            <a:t> de Joints</a:t>
          </a:r>
          <a:endParaRPr lang="es-ES" dirty="0"/>
        </a:p>
      </dgm:t>
    </dgm:pt>
    <dgm:pt modelId="{7A7C5F6A-A41E-428B-BCB7-041454E3C510}" type="parTrans" cxnId="{A41E3345-9B8A-4C92-834A-5C3B93312CB5}">
      <dgm:prSet/>
      <dgm:spPr/>
      <dgm:t>
        <a:bodyPr/>
        <a:lstStyle/>
        <a:p>
          <a:endParaRPr lang="es-ES"/>
        </a:p>
      </dgm:t>
    </dgm:pt>
    <dgm:pt modelId="{F820C566-690B-4C3D-9A9F-D83CDA93DF70}" type="sibTrans" cxnId="{A41E3345-9B8A-4C92-834A-5C3B93312CB5}">
      <dgm:prSet/>
      <dgm:spPr/>
      <dgm:t>
        <a:bodyPr/>
        <a:lstStyle/>
        <a:p>
          <a:endParaRPr lang="es-ES"/>
        </a:p>
      </dgm:t>
    </dgm:pt>
    <dgm:pt modelId="{1F426A99-E0CC-47D4-ACAB-CD06788A7FC8}">
      <dgm:prSet/>
      <dgm:spPr/>
      <dgm:t>
        <a:bodyPr/>
        <a:lstStyle/>
        <a:p>
          <a:r>
            <a:rPr lang="en-US" dirty="0"/>
            <a:t>Chain</a:t>
          </a:r>
          <a:endParaRPr lang="es-ES" dirty="0"/>
        </a:p>
      </dgm:t>
    </dgm:pt>
    <dgm:pt modelId="{CE21C4B2-ECFF-4057-8C7A-A46D672E7FB4}" type="parTrans" cxnId="{C729468C-5657-49F5-9563-79BFE060BF4D}">
      <dgm:prSet/>
      <dgm:spPr/>
      <dgm:t>
        <a:bodyPr/>
        <a:lstStyle/>
        <a:p>
          <a:endParaRPr lang="es-ES"/>
        </a:p>
      </dgm:t>
    </dgm:pt>
    <dgm:pt modelId="{450CA221-390E-4018-8C16-3086F7A3A6E0}" type="sibTrans" cxnId="{C729468C-5657-49F5-9563-79BFE060BF4D}">
      <dgm:prSet/>
      <dgm:spPr/>
      <dgm:t>
        <a:bodyPr/>
        <a:lstStyle/>
        <a:p>
          <a:endParaRPr lang="es-ES"/>
        </a:p>
      </dgm:t>
    </dgm:pt>
    <dgm:pt modelId="{C697F41D-1A42-4858-AAB9-EC300BB9A29B}">
      <dgm:prSet/>
      <dgm:spPr/>
      <dgm:t>
        <a:bodyPr/>
        <a:lstStyle/>
        <a:p>
          <a:r>
            <a:rPr lang="en-US" dirty="0"/>
            <a:t>FKSOLVER</a:t>
          </a:r>
          <a:endParaRPr lang="es-ES" dirty="0"/>
        </a:p>
      </dgm:t>
    </dgm:pt>
    <dgm:pt modelId="{4FD5A378-D147-424A-B5D3-D179CC946B1E}" type="parTrans" cxnId="{BCC6072D-A66A-4734-89ED-C811DDF66127}">
      <dgm:prSet/>
      <dgm:spPr/>
      <dgm:t>
        <a:bodyPr/>
        <a:lstStyle/>
        <a:p>
          <a:endParaRPr lang="es-ES"/>
        </a:p>
      </dgm:t>
    </dgm:pt>
    <dgm:pt modelId="{290DA731-19EC-4355-8A59-BFA228DE1FCC}" type="sibTrans" cxnId="{BCC6072D-A66A-4734-89ED-C811DDF66127}">
      <dgm:prSet/>
      <dgm:spPr/>
      <dgm:t>
        <a:bodyPr/>
        <a:lstStyle/>
        <a:p>
          <a:endParaRPr lang="es-ES"/>
        </a:p>
      </dgm:t>
    </dgm:pt>
    <dgm:pt modelId="{E6BD3F0A-04C2-4AAA-8073-6786FEA19444}">
      <dgm:prSet/>
      <dgm:spPr/>
      <dgm:t>
        <a:bodyPr/>
        <a:lstStyle/>
        <a:p>
          <a:r>
            <a:rPr lang="en-US" dirty="0" err="1"/>
            <a:t>Cinematica</a:t>
          </a:r>
          <a:r>
            <a:rPr lang="en-US" dirty="0"/>
            <a:t> </a:t>
          </a:r>
          <a:r>
            <a:rPr lang="en-US" dirty="0" err="1"/>
            <a:t>Directa</a:t>
          </a:r>
          <a:endParaRPr lang="es-ES" dirty="0"/>
        </a:p>
      </dgm:t>
    </dgm:pt>
    <dgm:pt modelId="{00F47D57-E718-4CC3-B09C-1A0034E093F3}" type="parTrans" cxnId="{554D0F20-FD67-4703-834E-10032795B75F}">
      <dgm:prSet/>
      <dgm:spPr/>
      <dgm:t>
        <a:bodyPr/>
        <a:lstStyle/>
        <a:p>
          <a:endParaRPr lang="es-ES"/>
        </a:p>
      </dgm:t>
    </dgm:pt>
    <dgm:pt modelId="{5B57F00A-FA70-4486-876D-8B6413B8AA98}" type="sibTrans" cxnId="{554D0F20-FD67-4703-834E-10032795B75F}">
      <dgm:prSet/>
      <dgm:spPr/>
      <dgm:t>
        <a:bodyPr/>
        <a:lstStyle/>
        <a:p>
          <a:endParaRPr lang="es-ES"/>
        </a:p>
      </dgm:t>
    </dgm:pt>
    <dgm:pt modelId="{42BDD559-EA4B-4C36-A096-EC59D4C602EA}" type="pres">
      <dgm:prSet presAssocID="{19BF1956-8EC9-47AC-8748-1586D0BB3CBF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2E43E4F-ED6E-403C-A694-5377A6F3D0B9}" type="pres">
      <dgm:prSet presAssocID="{58194B48-4468-4799-A16C-AB8B5C9A7943}" presName="Accent1" presStyleCnt="0"/>
      <dgm:spPr/>
    </dgm:pt>
    <dgm:pt modelId="{22EEFEF9-6038-4774-AE83-17C864B31436}" type="pres">
      <dgm:prSet presAssocID="{58194B48-4468-4799-A16C-AB8B5C9A7943}" presName="Accent" presStyleLbl="node1" presStyleIdx="0" presStyleCnt="4"/>
      <dgm:spPr/>
    </dgm:pt>
    <dgm:pt modelId="{B4FC0D02-3F41-4A05-97C2-E25D17C1AB26}" type="pres">
      <dgm:prSet presAssocID="{58194B48-4468-4799-A16C-AB8B5C9A7943}" presName="Parent1" presStyleLbl="revTx" presStyleIdx="0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AE6DD-780E-4818-A372-E92A7C62361C}" type="pres">
      <dgm:prSet presAssocID="{7F934227-9409-4162-B6E7-CF155DCB5750}" presName="Accent2" presStyleCnt="0"/>
      <dgm:spPr/>
    </dgm:pt>
    <dgm:pt modelId="{E61AE209-3B8C-4866-BE3A-C608CB947998}" type="pres">
      <dgm:prSet presAssocID="{7F934227-9409-4162-B6E7-CF155DCB5750}" presName="Accent" presStyleLbl="node1" presStyleIdx="1" presStyleCnt="4"/>
      <dgm:spPr/>
    </dgm:pt>
    <dgm:pt modelId="{A3F6792E-90B8-468E-9BB0-0F3D98D2CAAF}" type="pres">
      <dgm:prSet presAssocID="{7F934227-9409-4162-B6E7-CF155DCB5750}" presName="Child2" presStyleLbl="revTx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C7445E-56B4-41C3-AC08-2BFD7C6713D6}" type="pres">
      <dgm:prSet presAssocID="{7F934227-9409-4162-B6E7-CF155DCB5750}" presName="Parent2" presStyleLbl="revTx" presStyleIdx="2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20E5B8-F73C-4C0D-A4DC-99E620A4731F}" type="pres">
      <dgm:prSet presAssocID="{82F8FE9E-40AD-4B43-88A2-0E3DBD46EB8B}" presName="Accent3" presStyleCnt="0"/>
      <dgm:spPr/>
    </dgm:pt>
    <dgm:pt modelId="{515E3595-0790-4063-A423-FA4370B4B78E}" type="pres">
      <dgm:prSet presAssocID="{82F8FE9E-40AD-4B43-88A2-0E3DBD46EB8B}" presName="Accent" presStyleLbl="node1" presStyleIdx="2" presStyleCnt="4"/>
      <dgm:spPr/>
    </dgm:pt>
    <dgm:pt modelId="{A89B3369-4DBB-4DE7-992D-E7F0FBB37DEF}" type="pres">
      <dgm:prSet presAssocID="{82F8FE9E-40AD-4B43-88A2-0E3DBD46EB8B}" presName="Child3" presStyleLbl="revTx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F1351-300C-4FBD-9CE1-2A1E4E356802}" type="pres">
      <dgm:prSet presAssocID="{82F8FE9E-40AD-4B43-88A2-0E3DBD46EB8B}" presName="Parent3" presStyleLbl="revTx" presStyleIdx="4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8D033-A014-4814-B7CD-CECF8095C17B}" type="pres">
      <dgm:prSet presAssocID="{C697F41D-1A42-4858-AAB9-EC300BB9A29B}" presName="Accent4" presStyleCnt="0"/>
      <dgm:spPr/>
    </dgm:pt>
    <dgm:pt modelId="{A3BC6AFD-7E22-4548-A93E-53EBF586A933}" type="pres">
      <dgm:prSet presAssocID="{C697F41D-1A42-4858-AAB9-EC300BB9A29B}" presName="Accent" presStyleLbl="node1" presStyleIdx="3" presStyleCnt="4"/>
      <dgm:spPr/>
    </dgm:pt>
    <dgm:pt modelId="{D4628CB9-5E12-40A5-8C30-52C2C5AFEFC8}" type="pres">
      <dgm:prSet presAssocID="{C697F41D-1A42-4858-AAB9-EC300BB9A29B}" presName="Child4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6CCF1-01FE-4D6D-9352-8AB50D720864}" type="pres">
      <dgm:prSet presAssocID="{C697F41D-1A42-4858-AAB9-EC300BB9A29B}" presName="Parent4" presStyleLbl="revTx" presStyleIdx="6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4B068D-6807-4E1F-AE04-91C5B68387CE}" type="presOf" srcId="{C697F41D-1A42-4858-AAB9-EC300BB9A29B}" destId="{76D6CCF1-01FE-4D6D-9352-8AB50D720864}" srcOrd="0" destOrd="0" presId="urn:microsoft.com/office/officeart/2009/layout/CircleArrowProcess"/>
    <dgm:cxn modelId="{026088D2-766C-479A-AD15-15DD0E01F376}" type="presOf" srcId="{0AC254D8-3F8B-4764-96D9-4C5B6E4A74E2}" destId="{A89B3369-4DBB-4DE7-992D-E7F0FBB37DEF}" srcOrd="0" destOrd="2" presId="urn:microsoft.com/office/officeart/2009/layout/CircleArrowProcess"/>
    <dgm:cxn modelId="{BCC6072D-A66A-4734-89ED-C811DDF66127}" srcId="{19BF1956-8EC9-47AC-8748-1586D0BB3CBF}" destId="{C697F41D-1A42-4858-AAB9-EC300BB9A29B}" srcOrd="3" destOrd="0" parTransId="{4FD5A378-D147-424A-B5D3-D179CC946B1E}" sibTransId="{290DA731-19EC-4355-8A59-BFA228DE1FCC}"/>
    <dgm:cxn modelId="{40EACE53-0A2D-4CB0-BEC2-B285C7C60EE7}" srcId="{19BF1956-8EC9-47AC-8748-1586D0BB3CBF}" destId="{82F8FE9E-40AD-4B43-88A2-0E3DBD46EB8B}" srcOrd="2" destOrd="0" parTransId="{52519B13-4D72-49E4-A629-4C894E09CCD2}" sibTransId="{0171E268-3118-4394-A5A7-A076F524F840}"/>
    <dgm:cxn modelId="{817908BB-ECCA-459F-A81F-79B33FCD7A29}" type="presOf" srcId="{58194B48-4468-4799-A16C-AB8B5C9A7943}" destId="{B4FC0D02-3F41-4A05-97C2-E25D17C1AB26}" srcOrd="0" destOrd="0" presId="urn:microsoft.com/office/officeart/2009/layout/CircleArrowProcess"/>
    <dgm:cxn modelId="{42D78E87-006F-4CD2-BCC7-F6DED1875FAD}" type="presOf" srcId="{82F8FE9E-40AD-4B43-88A2-0E3DBD46EB8B}" destId="{6C0F1351-300C-4FBD-9CE1-2A1E4E356802}" srcOrd="0" destOrd="0" presId="urn:microsoft.com/office/officeart/2009/layout/CircleArrowProcess"/>
    <dgm:cxn modelId="{DBF5AD8C-9B98-460C-ABD0-A68FC6DF4EEC}" type="presOf" srcId="{581CD641-69D9-468D-9675-64CBDB273920}" destId="{A89B3369-4DBB-4DE7-992D-E7F0FBB37DEF}" srcOrd="0" destOrd="1" presId="urn:microsoft.com/office/officeart/2009/layout/CircleArrowProcess"/>
    <dgm:cxn modelId="{212E1E9A-95EA-4FCF-949C-22A87C70652E}" type="presOf" srcId="{E6BD3F0A-04C2-4AAA-8073-6786FEA19444}" destId="{D4628CB9-5E12-40A5-8C30-52C2C5AFEFC8}" srcOrd="0" destOrd="0" presId="urn:microsoft.com/office/officeart/2009/layout/CircleArrowProcess"/>
    <dgm:cxn modelId="{4BF7F06A-3083-4E26-A257-CC57B20A8B53}" srcId="{82F8FE9E-40AD-4B43-88A2-0E3DBD46EB8B}" destId="{581CD641-69D9-468D-9675-64CBDB273920}" srcOrd="1" destOrd="0" parTransId="{2970A524-A2BE-4217-9322-9039107D4EF1}" sibTransId="{0EF3F6D1-6028-4E48-960D-FAA2D0FCD614}"/>
    <dgm:cxn modelId="{AB59FDF4-BE0F-4639-9B59-0215025EE3D0}" type="presOf" srcId="{19BF1956-8EC9-47AC-8748-1586D0BB3CBF}" destId="{42BDD559-EA4B-4C36-A096-EC59D4C602EA}" srcOrd="0" destOrd="0" presId="urn:microsoft.com/office/officeart/2009/layout/CircleArrowProcess"/>
    <dgm:cxn modelId="{554D0F20-FD67-4703-834E-10032795B75F}" srcId="{C697F41D-1A42-4858-AAB9-EC300BB9A29B}" destId="{E6BD3F0A-04C2-4AAA-8073-6786FEA19444}" srcOrd="0" destOrd="0" parTransId="{00F47D57-E718-4CC3-B09C-1A0034E093F3}" sibTransId="{5B57F00A-FA70-4486-876D-8B6413B8AA98}"/>
    <dgm:cxn modelId="{B70C792B-CD2F-47E7-B818-FFE77699CB1C}" srcId="{19BF1956-8EC9-47AC-8748-1586D0BB3CBF}" destId="{7F934227-9409-4162-B6E7-CF155DCB5750}" srcOrd="1" destOrd="0" parTransId="{4C2AE2C4-0D22-4795-BEE0-E6C65F28F73A}" sibTransId="{B291CCC6-B9AC-465E-AEE3-F651B99F5329}"/>
    <dgm:cxn modelId="{04E7F459-C09C-4DCC-A012-F4580912AD41}" type="presOf" srcId="{1F426A99-E0CC-47D4-ACAB-CD06788A7FC8}" destId="{A3F6792E-90B8-468E-9BB0-0F3D98D2CAAF}" srcOrd="0" destOrd="0" presId="urn:microsoft.com/office/officeart/2009/layout/CircleArrowProcess"/>
    <dgm:cxn modelId="{526345CC-B600-4817-A286-41082155BCAF}" type="presOf" srcId="{7F934227-9409-4162-B6E7-CF155DCB5750}" destId="{37C7445E-56B4-41C3-AC08-2BFD7C6713D6}" srcOrd="0" destOrd="0" presId="urn:microsoft.com/office/officeart/2009/layout/CircleArrowProcess"/>
    <dgm:cxn modelId="{A41E3345-9B8A-4C92-834A-5C3B93312CB5}" srcId="{82F8FE9E-40AD-4B43-88A2-0E3DBD46EB8B}" destId="{0AC254D8-3F8B-4764-96D9-4C5B6E4A74E2}" srcOrd="2" destOrd="0" parTransId="{7A7C5F6A-A41E-428B-BCB7-041454E3C510}" sibTransId="{F820C566-690B-4C3D-9A9F-D83CDA93DF70}"/>
    <dgm:cxn modelId="{D9324499-A9B3-47FD-9ADD-2DDFD1EB0776}" type="presOf" srcId="{FA1948B1-E058-4EE9-961E-1667D0522DA7}" destId="{A89B3369-4DBB-4DE7-992D-E7F0FBB37DEF}" srcOrd="0" destOrd="0" presId="urn:microsoft.com/office/officeart/2009/layout/CircleArrowProcess"/>
    <dgm:cxn modelId="{3A078807-D979-4317-8614-E98D4077B998}" srcId="{19BF1956-8EC9-47AC-8748-1586D0BB3CBF}" destId="{58194B48-4468-4799-A16C-AB8B5C9A7943}" srcOrd="0" destOrd="0" parTransId="{9DB77C33-6EE5-4609-B35A-AD35BD7BC2C4}" sibTransId="{5A893722-802F-45E5-BADF-4488D2958865}"/>
    <dgm:cxn modelId="{C729468C-5657-49F5-9563-79BFE060BF4D}" srcId="{7F934227-9409-4162-B6E7-CF155DCB5750}" destId="{1F426A99-E0CC-47D4-ACAB-CD06788A7FC8}" srcOrd="0" destOrd="0" parTransId="{CE21C4B2-ECFF-4057-8C7A-A46D672E7FB4}" sibTransId="{450CA221-390E-4018-8C16-3086F7A3A6E0}"/>
    <dgm:cxn modelId="{4948E697-B1BB-4EF5-B51E-C256FA93AC51}" srcId="{82F8FE9E-40AD-4B43-88A2-0E3DBD46EB8B}" destId="{FA1948B1-E058-4EE9-961E-1667D0522DA7}" srcOrd="0" destOrd="0" parTransId="{D9EBF7CD-0221-4C50-A8F0-B61B63B3D14E}" sibTransId="{87DCF6BA-3C1D-4C88-9922-12F39854A195}"/>
    <dgm:cxn modelId="{A5EDFB55-6E23-4016-9B2A-FBDDF5A542E7}" type="presParOf" srcId="{42BDD559-EA4B-4C36-A096-EC59D4C602EA}" destId="{72E43E4F-ED6E-403C-A694-5377A6F3D0B9}" srcOrd="0" destOrd="0" presId="urn:microsoft.com/office/officeart/2009/layout/CircleArrowProcess"/>
    <dgm:cxn modelId="{1FC094E5-A5B8-41A7-9D68-877E46C7B1E5}" type="presParOf" srcId="{72E43E4F-ED6E-403C-A694-5377A6F3D0B9}" destId="{22EEFEF9-6038-4774-AE83-17C864B31436}" srcOrd="0" destOrd="0" presId="urn:microsoft.com/office/officeart/2009/layout/CircleArrowProcess"/>
    <dgm:cxn modelId="{29CC1CA9-9FE9-4BA1-ACB3-F69EEDFC4104}" type="presParOf" srcId="{42BDD559-EA4B-4C36-A096-EC59D4C602EA}" destId="{B4FC0D02-3F41-4A05-97C2-E25D17C1AB26}" srcOrd="1" destOrd="0" presId="urn:microsoft.com/office/officeart/2009/layout/CircleArrowProcess"/>
    <dgm:cxn modelId="{46180C05-31C1-4DBD-AE38-B3E878E6D056}" type="presParOf" srcId="{42BDD559-EA4B-4C36-A096-EC59D4C602EA}" destId="{BA2AE6DD-780E-4818-A372-E92A7C62361C}" srcOrd="2" destOrd="0" presId="urn:microsoft.com/office/officeart/2009/layout/CircleArrowProcess"/>
    <dgm:cxn modelId="{AADC7647-F948-4CDD-8CE5-8E130D7510DC}" type="presParOf" srcId="{BA2AE6DD-780E-4818-A372-E92A7C62361C}" destId="{E61AE209-3B8C-4866-BE3A-C608CB947998}" srcOrd="0" destOrd="0" presId="urn:microsoft.com/office/officeart/2009/layout/CircleArrowProcess"/>
    <dgm:cxn modelId="{22D9C48B-6E09-4775-B64D-0BB79022A14A}" type="presParOf" srcId="{42BDD559-EA4B-4C36-A096-EC59D4C602EA}" destId="{A3F6792E-90B8-468E-9BB0-0F3D98D2CAAF}" srcOrd="3" destOrd="0" presId="urn:microsoft.com/office/officeart/2009/layout/CircleArrowProcess"/>
    <dgm:cxn modelId="{D4DE45BC-069C-4F8B-A4BD-44385CD0960F}" type="presParOf" srcId="{42BDD559-EA4B-4C36-A096-EC59D4C602EA}" destId="{37C7445E-56B4-41C3-AC08-2BFD7C6713D6}" srcOrd="4" destOrd="0" presId="urn:microsoft.com/office/officeart/2009/layout/CircleArrowProcess"/>
    <dgm:cxn modelId="{02793624-351E-48E2-9F1A-DDFBCB6349F6}" type="presParOf" srcId="{42BDD559-EA4B-4C36-A096-EC59D4C602EA}" destId="{5B20E5B8-F73C-4C0D-A4DC-99E620A4731F}" srcOrd="5" destOrd="0" presId="urn:microsoft.com/office/officeart/2009/layout/CircleArrowProcess"/>
    <dgm:cxn modelId="{128FF36D-7F29-4818-BE65-897DC17278EE}" type="presParOf" srcId="{5B20E5B8-F73C-4C0D-A4DC-99E620A4731F}" destId="{515E3595-0790-4063-A423-FA4370B4B78E}" srcOrd="0" destOrd="0" presId="urn:microsoft.com/office/officeart/2009/layout/CircleArrowProcess"/>
    <dgm:cxn modelId="{FE87FA22-2F4A-4D31-A6E7-9FEE1BB0E11A}" type="presParOf" srcId="{42BDD559-EA4B-4C36-A096-EC59D4C602EA}" destId="{A89B3369-4DBB-4DE7-992D-E7F0FBB37DEF}" srcOrd="6" destOrd="0" presId="urn:microsoft.com/office/officeart/2009/layout/CircleArrowProcess"/>
    <dgm:cxn modelId="{E257633D-3280-4670-9573-BD5C2D9D9D85}" type="presParOf" srcId="{42BDD559-EA4B-4C36-A096-EC59D4C602EA}" destId="{6C0F1351-300C-4FBD-9CE1-2A1E4E356802}" srcOrd="7" destOrd="0" presId="urn:microsoft.com/office/officeart/2009/layout/CircleArrowProcess"/>
    <dgm:cxn modelId="{BEFA9EA5-1F6C-46FC-8216-B9F5AE2A5F36}" type="presParOf" srcId="{42BDD559-EA4B-4C36-A096-EC59D4C602EA}" destId="{8338D033-A014-4814-B7CD-CECF8095C17B}" srcOrd="8" destOrd="0" presId="urn:microsoft.com/office/officeart/2009/layout/CircleArrowProcess"/>
    <dgm:cxn modelId="{48A0F119-8064-4051-9E94-79B43636835E}" type="presParOf" srcId="{8338D033-A014-4814-B7CD-CECF8095C17B}" destId="{A3BC6AFD-7E22-4548-A93E-53EBF586A933}" srcOrd="0" destOrd="0" presId="urn:microsoft.com/office/officeart/2009/layout/CircleArrowProcess"/>
    <dgm:cxn modelId="{DE2544BA-A81D-46FA-9BCC-3F57CBF1EC8C}" type="presParOf" srcId="{42BDD559-EA4B-4C36-A096-EC59D4C602EA}" destId="{D4628CB9-5E12-40A5-8C30-52C2C5AFEFC8}" srcOrd="9" destOrd="0" presId="urn:microsoft.com/office/officeart/2009/layout/CircleArrowProcess"/>
    <dgm:cxn modelId="{A7D08083-E3E4-47B3-BD12-4635CE95F9E6}" type="presParOf" srcId="{42BDD559-EA4B-4C36-A096-EC59D4C602EA}" destId="{76D6CCF1-01FE-4D6D-9352-8AB50D720864}" srcOrd="10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0214D-8EB1-4E96-80AC-69188D0A39AC}">
      <dsp:nvSpPr>
        <dsp:cNvPr id="0" name=""/>
        <dsp:cNvSpPr/>
      </dsp:nvSpPr>
      <dsp:spPr>
        <a:xfrm>
          <a:off x="565160" y="577792"/>
          <a:ext cx="3599292" cy="3599292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F6BE7-F68B-4201-82E9-DDEEDAF503D8}">
      <dsp:nvSpPr>
        <dsp:cNvPr id="0" name=""/>
        <dsp:cNvSpPr/>
      </dsp:nvSpPr>
      <dsp:spPr>
        <a:xfrm>
          <a:off x="565160" y="577792"/>
          <a:ext cx="3599292" cy="3599292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3D7C9-07C6-479F-B016-8733BBC7D10A}">
      <dsp:nvSpPr>
        <dsp:cNvPr id="0" name=""/>
        <dsp:cNvSpPr/>
      </dsp:nvSpPr>
      <dsp:spPr>
        <a:xfrm>
          <a:off x="565160" y="577792"/>
          <a:ext cx="3599292" cy="3599292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BFE1A-4683-4B0D-BD69-7A3FAA552516}">
      <dsp:nvSpPr>
        <dsp:cNvPr id="0" name=""/>
        <dsp:cNvSpPr/>
      </dsp:nvSpPr>
      <dsp:spPr>
        <a:xfrm>
          <a:off x="565160" y="577792"/>
          <a:ext cx="3599292" cy="3599292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DFEC8-0074-4D3E-9216-95BF18451A6D}">
      <dsp:nvSpPr>
        <dsp:cNvPr id="0" name=""/>
        <dsp:cNvSpPr/>
      </dsp:nvSpPr>
      <dsp:spPr>
        <a:xfrm>
          <a:off x="1536451" y="1549083"/>
          <a:ext cx="1656709" cy="165670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400" kern="1200" noProof="0" dirty="0"/>
            <a:t>Robótica</a:t>
          </a:r>
        </a:p>
      </dsp:txBody>
      <dsp:txXfrm>
        <a:off x="1779070" y="1791702"/>
        <a:ext cx="1171471" cy="1171471"/>
      </dsp:txXfrm>
    </dsp:sp>
    <dsp:sp modelId="{453B0B9D-D111-4D24-BB84-C73A8ACD5140}">
      <dsp:nvSpPr>
        <dsp:cNvPr id="0" name=""/>
        <dsp:cNvSpPr/>
      </dsp:nvSpPr>
      <dsp:spPr>
        <a:xfrm>
          <a:off x="1784958" y="39692"/>
          <a:ext cx="1159696" cy="11596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300" kern="1200" noProof="0" dirty="0"/>
            <a:t>Electrónica</a:t>
          </a:r>
        </a:p>
      </dsp:txBody>
      <dsp:txXfrm>
        <a:off x="1954792" y="209526"/>
        <a:ext cx="820028" cy="820028"/>
      </dsp:txXfrm>
    </dsp:sp>
    <dsp:sp modelId="{7AE90710-AD96-45D3-8A67-D0A59923C004}">
      <dsp:nvSpPr>
        <dsp:cNvPr id="0" name=""/>
        <dsp:cNvSpPr/>
      </dsp:nvSpPr>
      <dsp:spPr>
        <a:xfrm>
          <a:off x="3542855" y="1797590"/>
          <a:ext cx="1159696" cy="1159696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300" kern="1200" noProof="0" dirty="0"/>
            <a:t>Mecánica</a:t>
          </a:r>
        </a:p>
      </dsp:txBody>
      <dsp:txXfrm>
        <a:off x="3712689" y="1967424"/>
        <a:ext cx="820028" cy="820028"/>
      </dsp:txXfrm>
    </dsp:sp>
    <dsp:sp modelId="{762E5C28-E726-4273-B4F5-3382AEDDB677}">
      <dsp:nvSpPr>
        <dsp:cNvPr id="0" name=""/>
        <dsp:cNvSpPr/>
      </dsp:nvSpPr>
      <dsp:spPr>
        <a:xfrm>
          <a:off x="1784958" y="3555487"/>
          <a:ext cx="1159696" cy="1159696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300" kern="1200" noProof="0" dirty="0"/>
            <a:t>Eléctrica</a:t>
          </a:r>
        </a:p>
      </dsp:txBody>
      <dsp:txXfrm>
        <a:off x="1954792" y="3725321"/>
        <a:ext cx="820028" cy="820028"/>
      </dsp:txXfrm>
    </dsp:sp>
    <dsp:sp modelId="{E5278F39-71CB-44BC-A034-DDDBF31AB273}">
      <dsp:nvSpPr>
        <dsp:cNvPr id="0" name=""/>
        <dsp:cNvSpPr/>
      </dsp:nvSpPr>
      <dsp:spPr>
        <a:xfrm>
          <a:off x="-22632" y="1740869"/>
          <a:ext cx="1259083" cy="1273138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050" kern="1200" noProof="0" dirty="0"/>
            <a:t>Computación</a:t>
          </a:r>
          <a:endParaRPr lang="es-NI" sz="1000" kern="1200" noProof="0" dirty="0"/>
        </a:p>
      </dsp:txBody>
      <dsp:txXfrm>
        <a:off x="161756" y="1927316"/>
        <a:ext cx="890307" cy="900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ED2E3-B739-4CBC-93AF-A5BF95F50955}">
      <dsp:nvSpPr>
        <dsp:cNvPr id="0" name=""/>
        <dsp:cNvSpPr/>
      </dsp:nvSpPr>
      <dsp:spPr>
        <a:xfrm>
          <a:off x="-284421" y="146679"/>
          <a:ext cx="4232914" cy="264557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35C34-058D-4657-87A9-0AE7ABF2B56F}">
      <dsp:nvSpPr>
        <dsp:cNvPr id="0" name=""/>
        <dsp:cNvSpPr/>
      </dsp:nvSpPr>
      <dsp:spPr>
        <a:xfrm>
          <a:off x="132520" y="2113926"/>
          <a:ext cx="97357" cy="973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8812D8-EBE7-4154-B4CF-DF42346594D5}">
      <dsp:nvSpPr>
        <dsp:cNvPr id="0" name=""/>
        <dsp:cNvSpPr/>
      </dsp:nvSpPr>
      <dsp:spPr>
        <a:xfrm>
          <a:off x="-363311" y="2162605"/>
          <a:ext cx="1812849" cy="629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587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000" kern="1200" noProof="0" dirty="0"/>
            <a:t>Multidisciplinar</a:t>
          </a:r>
        </a:p>
      </dsp:txBody>
      <dsp:txXfrm>
        <a:off x="-363311" y="2162605"/>
        <a:ext cx="1812849" cy="629645"/>
      </dsp:txXfrm>
    </dsp:sp>
    <dsp:sp modelId="{CFD90994-337A-4F84-82CD-C3B92B327740}">
      <dsp:nvSpPr>
        <dsp:cNvPr id="0" name=""/>
        <dsp:cNvSpPr/>
      </dsp:nvSpPr>
      <dsp:spPr>
        <a:xfrm>
          <a:off x="820369" y="1498566"/>
          <a:ext cx="169316" cy="1693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2568A6-CBDD-447D-874F-E91B14386389}">
      <dsp:nvSpPr>
        <dsp:cNvPr id="0" name=""/>
        <dsp:cNvSpPr/>
      </dsp:nvSpPr>
      <dsp:spPr>
        <a:xfrm>
          <a:off x="186217" y="1583225"/>
          <a:ext cx="2326531" cy="1209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17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000" kern="1200" noProof="0" dirty="0"/>
            <a:t>Bajo Costo</a:t>
          </a:r>
        </a:p>
      </dsp:txBody>
      <dsp:txXfrm>
        <a:off x="186217" y="1583225"/>
        <a:ext cx="2326531" cy="1209026"/>
      </dsp:txXfrm>
    </dsp:sp>
    <dsp:sp modelId="{15C56EF8-37B2-4A70-BD73-203998C58746}">
      <dsp:nvSpPr>
        <dsp:cNvPr id="0" name=""/>
        <dsp:cNvSpPr/>
      </dsp:nvSpPr>
      <dsp:spPr>
        <a:xfrm>
          <a:off x="1698698" y="1045115"/>
          <a:ext cx="224344" cy="224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B67EDE-C836-4347-A945-A600D42B82FB}">
      <dsp:nvSpPr>
        <dsp:cNvPr id="0" name=""/>
        <dsp:cNvSpPr/>
      </dsp:nvSpPr>
      <dsp:spPr>
        <a:xfrm>
          <a:off x="1253092" y="1157288"/>
          <a:ext cx="2004469" cy="1634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75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000" kern="1200" noProof="0" dirty="0"/>
            <a:t>Escalabilidad</a:t>
          </a:r>
        </a:p>
      </dsp:txBody>
      <dsp:txXfrm>
        <a:off x="1253092" y="1157288"/>
        <a:ext cx="2004469" cy="1634963"/>
      </dsp:txXfrm>
    </dsp:sp>
    <dsp:sp modelId="{4E50BCC6-48D8-4800-B01B-CEDFE8916726}">
      <dsp:nvSpPr>
        <dsp:cNvPr id="0" name=""/>
        <dsp:cNvSpPr/>
      </dsp:nvSpPr>
      <dsp:spPr>
        <a:xfrm>
          <a:off x="2655337" y="745108"/>
          <a:ext cx="300536" cy="3005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770477-1E75-4AE1-AB7D-4A41FC00F2FC}">
      <dsp:nvSpPr>
        <dsp:cNvPr id="0" name=""/>
        <dsp:cNvSpPr/>
      </dsp:nvSpPr>
      <dsp:spPr>
        <a:xfrm>
          <a:off x="1903897" y="895376"/>
          <a:ext cx="2692327" cy="1896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48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800" kern="1200" noProof="0" dirty="0" smtClean="0"/>
            <a:t>Mayor competencias</a:t>
          </a:r>
          <a:endParaRPr lang="es-NI" sz="1800" kern="1200" noProof="0" dirty="0"/>
        </a:p>
      </dsp:txBody>
      <dsp:txXfrm>
        <a:off x="1903897" y="895376"/>
        <a:ext cx="2692327" cy="1896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558D7-91E9-434C-97D1-E0AA8B8E5A6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RVIZ PANEL</a:t>
          </a:r>
          <a:endParaRPr lang="es-ES" sz="3600" kern="1200" dirty="0"/>
        </a:p>
      </dsp:txBody>
      <dsp:txXfrm>
        <a:off x="4392232" y="3136513"/>
        <a:ext cx="1781934" cy="1531918"/>
      </dsp:txXfrm>
    </dsp:sp>
    <dsp:sp modelId="{2A2359D2-C485-4CF4-A3CF-CBE41486C152}">
      <dsp:nvSpPr>
        <dsp:cNvPr id="0" name=""/>
        <dsp:cNvSpPr/>
      </dsp:nvSpPr>
      <dsp:spPr>
        <a:xfrm>
          <a:off x="3413759" y="4280746"/>
          <a:ext cx="1896533" cy="113792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t="-10000" b="-10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ROBOT 3D </a:t>
          </a:r>
          <a:endParaRPr lang="es-ES" sz="2800" kern="1200" dirty="0"/>
        </a:p>
      </dsp:txBody>
      <dsp:txXfrm>
        <a:off x="3447088" y="4314075"/>
        <a:ext cx="1829875" cy="1071262"/>
      </dsp:txXfrm>
    </dsp:sp>
    <dsp:sp modelId="{FD412474-522B-4F5D-9326-AC87DD9E46C3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KDL</a:t>
          </a:r>
          <a:endParaRPr lang="es-ES" sz="3600" kern="1200" dirty="0"/>
        </a:p>
      </dsp:txBody>
      <dsp:txXfrm>
        <a:off x="2604759" y="2282937"/>
        <a:ext cx="1076134" cy="1069538"/>
      </dsp:txXfrm>
    </dsp:sp>
    <dsp:sp modelId="{5347852B-C85E-411F-9DC5-3C8ACD50F956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URDF</a:t>
          </a:r>
          <a:endParaRPr lang="es-ES" sz="3600" kern="1200" dirty="0"/>
        </a:p>
      </dsp:txBody>
      <dsp:txXfrm rot="-20700000">
        <a:off x="3738879" y="704426"/>
        <a:ext cx="1192106" cy="1192106"/>
      </dsp:txXfrm>
    </dsp:sp>
    <dsp:sp modelId="{25AA124A-F173-47ED-9571-79A8B4C4D235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1FC46-46CB-4D48-9E01-8C2B54508F8E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8B690-FBD8-45E5-AC26-CA4BDB077B43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EFEF9-6038-4774-AE83-17C864B31436}">
      <dsp:nvSpPr>
        <dsp:cNvPr id="0" name=""/>
        <dsp:cNvSpPr/>
      </dsp:nvSpPr>
      <dsp:spPr>
        <a:xfrm>
          <a:off x="2378249" y="0"/>
          <a:ext cx="1825157" cy="182534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C0D02-3F41-4A05-97C2-E25D17C1AB26}">
      <dsp:nvSpPr>
        <dsp:cNvPr id="0" name=""/>
        <dsp:cNvSpPr/>
      </dsp:nvSpPr>
      <dsp:spPr>
        <a:xfrm>
          <a:off x="2781215" y="660724"/>
          <a:ext cx="1018541" cy="509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Model URDF</a:t>
          </a:r>
          <a:endParaRPr lang="es-ES" sz="1700" kern="1200" dirty="0"/>
        </a:p>
      </dsp:txBody>
      <dsp:txXfrm>
        <a:off x="2781215" y="660724"/>
        <a:ext cx="1018541" cy="509217"/>
      </dsp:txXfrm>
    </dsp:sp>
    <dsp:sp modelId="{E61AE209-3B8C-4866-BE3A-C608CB947998}">
      <dsp:nvSpPr>
        <dsp:cNvPr id="0" name=""/>
        <dsp:cNvSpPr/>
      </dsp:nvSpPr>
      <dsp:spPr>
        <a:xfrm>
          <a:off x="1871204" y="1048930"/>
          <a:ext cx="1825157" cy="182534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6792E-90B8-468E-9BB0-0F3D98D2CAAF}">
      <dsp:nvSpPr>
        <dsp:cNvPr id="0" name=""/>
        <dsp:cNvSpPr/>
      </dsp:nvSpPr>
      <dsp:spPr>
        <a:xfrm>
          <a:off x="3702182" y="1603165"/>
          <a:ext cx="1094204" cy="72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Chain</a:t>
          </a:r>
          <a:endParaRPr lang="es-ES" sz="1100" kern="1200" dirty="0"/>
        </a:p>
      </dsp:txBody>
      <dsp:txXfrm>
        <a:off x="3702182" y="1603165"/>
        <a:ext cx="1094204" cy="726071"/>
      </dsp:txXfrm>
    </dsp:sp>
    <dsp:sp modelId="{37C7445E-56B4-41C3-AC08-2BFD7C6713D6}">
      <dsp:nvSpPr>
        <dsp:cNvPr id="0" name=""/>
        <dsp:cNvSpPr/>
      </dsp:nvSpPr>
      <dsp:spPr>
        <a:xfrm>
          <a:off x="2272116" y="1711591"/>
          <a:ext cx="1018541" cy="509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TREE</a:t>
          </a:r>
          <a:endParaRPr lang="es-ES" sz="1700" kern="1200" dirty="0"/>
        </a:p>
      </dsp:txBody>
      <dsp:txXfrm>
        <a:off x="2272116" y="1711591"/>
        <a:ext cx="1018541" cy="509217"/>
      </dsp:txXfrm>
    </dsp:sp>
    <dsp:sp modelId="{515E3595-0790-4063-A423-FA4370B4B78E}">
      <dsp:nvSpPr>
        <dsp:cNvPr id="0" name=""/>
        <dsp:cNvSpPr/>
      </dsp:nvSpPr>
      <dsp:spPr>
        <a:xfrm>
          <a:off x="2378249" y="2101734"/>
          <a:ext cx="1825157" cy="1825343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B3369-4DBB-4DE7-992D-E7F0FBB37DEF}">
      <dsp:nvSpPr>
        <dsp:cNvPr id="0" name=""/>
        <dsp:cNvSpPr/>
      </dsp:nvSpPr>
      <dsp:spPr>
        <a:xfrm>
          <a:off x="4200668" y="2643383"/>
          <a:ext cx="1094204" cy="72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Limits Joints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Name 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/>
            <a:t>Numero</a:t>
          </a:r>
          <a:r>
            <a:rPr lang="en-US" sz="1100" kern="1200" dirty="0"/>
            <a:t> de Joints</a:t>
          </a:r>
          <a:endParaRPr lang="es-ES" sz="1100" kern="1200" dirty="0"/>
        </a:p>
      </dsp:txBody>
      <dsp:txXfrm>
        <a:off x="4200668" y="2643383"/>
        <a:ext cx="1094204" cy="726071"/>
      </dsp:txXfrm>
    </dsp:sp>
    <dsp:sp modelId="{6C0F1351-300C-4FBD-9CE1-2A1E4E356802}">
      <dsp:nvSpPr>
        <dsp:cNvPr id="0" name=""/>
        <dsp:cNvSpPr/>
      </dsp:nvSpPr>
      <dsp:spPr>
        <a:xfrm>
          <a:off x="2781215" y="2762459"/>
          <a:ext cx="1018541" cy="509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CHIAN</a:t>
          </a:r>
          <a:endParaRPr lang="es-ES" sz="1700" kern="1200" dirty="0"/>
        </a:p>
      </dsp:txBody>
      <dsp:txXfrm>
        <a:off x="2781215" y="2762459"/>
        <a:ext cx="1018541" cy="509217"/>
      </dsp:txXfrm>
    </dsp:sp>
    <dsp:sp modelId="{A3BC6AFD-7E22-4548-A93E-53EBF586A933}">
      <dsp:nvSpPr>
        <dsp:cNvPr id="0" name=""/>
        <dsp:cNvSpPr/>
      </dsp:nvSpPr>
      <dsp:spPr>
        <a:xfrm>
          <a:off x="2001303" y="3271677"/>
          <a:ext cx="1568039" cy="15687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28CB9-5E12-40A5-8C30-52C2C5AFEFC8}">
      <dsp:nvSpPr>
        <dsp:cNvPr id="0" name=""/>
        <dsp:cNvSpPr/>
      </dsp:nvSpPr>
      <dsp:spPr>
        <a:xfrm>
          <a:off x="3702182" y="3694250"/>
          <a:ext cx="1094204" cy="72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/>
            <a:t>Cinematica</a:t>
          </a:r>
          <a:r>
            <a:rPr lang="en-US" sz="1100" kern="1200" dirty="0"/>
            <a:t> </a:t>
          </a:r>
          <a:r>
            <a:rPr lang="en-US" sz="1100" kern="1200" dirty="0" err="1"/>
            <a:t>Directa</a:t>
          </a:r>
          <a:endParaRPr lang="es-ES" sz="1100" kern="1200" dirty="0"/>
        </a:p>
      </dsp:txBody>
      <dsp:txXfrm>
        <a:off x="3702182" y="3694250"/>
        <a:ext cx="1094204" cy="726071"/>
      </dsp:txXfrm>
    </dsp:sp>
    <dsp:sp modelId="{76D6CCF1-01FE-4D6D-9352-8AB50D720864}">
      <dsp:nvSpPr>
        <dsp:cNvPr id="0" name=""/>
        <dsp:cNvSpPr/>
      </dsp:nvSpPr>
      <dsp:spPr>
        <a:xfrm>
          <a:off x="2272116" y="3813326"/>
          <a:ext cx="1018541" cy="509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FKSOLVER</a:t>
          </a:r>
          <a:endParaRPr lang="es-ES" sz="1700" kern="1200" dirty="0"/>
        </a:p>
      </dsp:txBody>
      <dsp:txXfrm>
        <a:off x="2272116" y="3813326"/>
        <a:ext cx="1018541" cy="509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smtClean="0"/>
              <a:t>Univer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8D2E4-C061-4B53-B8C0-7C07381A373F}" type="datetimeFigureOut">
              <a:rPr lang="es-ES" smtClean="0"/>
              <a:t>22/02/2018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 smtClean="0"/>
              <a:t>kkk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E6E9E-AF34-4FCC-9AEC-915A6A0745E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929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smtClean="0"/>
              <a:t>Univer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15881-74D0-4948-9211-11C617BE5029}" type="datetimeFigureOut">
              <a:rPr lang="es-ES" smtClean="0"/>
              <a:t>22/02/2018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 smtClean="0"/>
              <a:t>kkk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0A907-1DCA-44A5-9540-CA366F53257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1680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F7DE-F5B3-4B57-BA0A-8175EBB42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37CEC-00BD-4534-A46F-027B78470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EA3CB-DBB7-477C-BA01-29BA085C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8AEC5-F40E-49AB-A584-9F46B25E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0A4A0-DCAF-4EC0-B6E5-EAEB25B4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1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431C-511A-48A0-AE92-C838F69A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47830-ED37-4C31-84C4-D072A4CC7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8C7C9-2A11-471D-8526-17E2CCC7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49186-D23C-4D54-8378-78F12DD4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9E073-14BF-4364-BD7F-34106A36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27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A3F1C-AD85-4414-A422-3E02D52F9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20884-0CDE-47BF-8830-95AB11F82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C26F7-B543-4664-AF53-747770C55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C8CB4-F2CF-4445-820D-AAE4DDB8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60B9-E126-44E8-ADC7-BBD466AB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773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235913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224958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319050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698160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520395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181407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024580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503571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E49-3B3B-4181-9B7B-7F9A8F1E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1DF69-A5C8-4D74-9DB3-29701A24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D185B-B220-41E9-91FF-E94E13FB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4E5AA-BD87-461A-98CF-92F44028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3EE9-B7A8-4727-8DD2-C18B5FFB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672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016213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11265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1572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AE1A-954E-431F-B8E3-BC20D9B0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218D2-81B5-47D7-89EA-C3F0D8F58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80BD7-0FAA-40A1-AB4D-E4B860B3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F8F2A-09EC-4882-8CD4-B477804D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45EAB-D1F4-4BA9-A451-ED14B2A1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01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8C36-FB0C-4F15-9FFD-E8428697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D9B97-5455-4681-BF6E-D9068CAA8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76401-C306-4C7B-9993-8308DD4CC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10ED2-0C56-4DA2-9DB7-77A12640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6ED55-9420-4F3F-95FD-04EAAFC73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D689C-1A77-4772-AF14-D40583BF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22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6956-7E81-4049-8A7E-7EEC8E48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B8755-395E-4C43-8074-02D4FF867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90FD7-0ADF-43F2-B5E7-39805D80B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5B14B-B9CB-4B37-B777-ED70A978B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D979D-57C0-43F1-A3A0-6C22924C6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58690-61BD-4D5C-B954-8CD2E7D4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57B86-DB0C-4865-9EC8-3568C5C3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C7131-E0E2-4E3D-AEE5-E354E383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48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0306-399A-45AE-B84F-4493ECE2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37DB5-25C1-44C2-AE50-A6D7C187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B68EA-7906-4052-9889-5876EF63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966B1-BC69-462B-9F9A-A4D41C86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33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EDB4B-F368-450F-91EA-93160D6C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58C89C-DCA9-491F-A0F0-9C62F1F8E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C1525-E845-4548-B3E0-922ECF9E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38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103A-44AE-4621-B84E-543B27D3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84892-7962-4426-A9D8-E2FA5FFD6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E643-9C89-4AEE-8DE4-9FCC0714F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C7F98-95F9-48ED-9D6D-3637CA63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943FB-2AB9-41DD-9652-06AA2763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28FFF-E21C-448F-B558-15EFBAB7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3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FF04-3EE5-48F1-95EE-615B0A64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3D5C2-52CD-418E-B663-401DE0D6B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7D46C-80D8-49B1-804D-99A93A69B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AAB28-AF87-436D-BD3C-AA6AE0307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35196-1F98-4C84-A880-E55C304C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CD830-A75A-4C2A-A2F9-F9FA75B6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06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85A362-0501-4BB9-A677-3AF013417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46E4A-C47E-43EA-86C6-AC3B4C9D8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A3150-7452-432E-BE24-987B87E27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90503-92A7-4F05-B514-C9402C123719}" type="datetimeFigureOut">
              <a:rPr lang="en-IN" smtClean="0"/>
              <a:t>22-02-2018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F5927-D3B2-4392-A1DE-C50156B14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87BF2-CFF6-4BF8-B8EC-F27761E42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FA038-3365-4B97-9A66-B255FBC05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26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DA5BC-E8EE-428E-8CBD-72077217E712}" type="datetimeFigureOut">
              <a:rPr lang="es-NI" smtClean="0"/>
              <a:t>22/2/2018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F4490-88B7-430C-996C-9D607A7EC2A9}" type="slidenum">
              <a:rPr lang="es-NI" smtClean="0"/>
              <a:t>‹#›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30768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61.jpeg"/><Relationship Id="rId26" Type="http://schemas.openxmlformats.org/officeDocument/2006/relationships/diagramData" Target="../diagrams/data2.xml"/><Relationship Id="rId3" Type="http://schemas.microsoft.com/office/2007/relationships/hdphoto" Target="../media/hdphoto2.wdp"/><Relationship Id="rId21" Type="http://schemas.openxmlformats.org/officeDocument/2006/relationships/diagramLayout" Target="../diagrams/layout1.xml"/><Relationship Id="rId7" Type="http://schemas.openxmlformats.org/officeDocument/2006/relationships/image" Target="../media/image5.svg"/><Relationship Id="rId12" Type="http://schemas.openxmlformats.org/officeDocument/2006/relationships/image" Target="../media/image6.svg"/><Relationship Id="rId17" Type="http://schemas.openxmlformats.org/officeDocument/2006/relationships/image" Target="../media/image1.png"/><Relationship Id="rId25" Type="http://schemas.openxmlformats.org/officeDocument/2006/relationships/image" Target="../media/image63.png"/><Relationship Id="rId2" Type="http://schemas.openxmlformats.org/officeDocument/2006/relationships/image" Target="../media/image54.png"/><Relationship Id="rId16" Type="http://schemas.openxmlformats.org/officeDocument/2006/relationships/image" Target="../media/image4.svg"/><Relationship Id="rId20" Type="http://schemas.openxmlformats.org/officeDocument/2006/relationships/diagramData" Target="../diagrams/data1.xml"/><Relationship Id="rId29" Type="http://schemas.openxmlformats.org/officeDocument/2006/relationships/diagramColors" Target="../diagrams/colors2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8.png"/><Relationship Id="rId24" Type="http://schemas.microsoft.com/office/2007/relationships/diagramDrawing" Target="../diagrams/drawing1.xml"/><Relationship Id="rId32" Type="http://schemas.openxmlformats.org/officeDocument/2006/relationships/image" Target="../media/image65.png"/><Relationship Id="rId5" Type="http://schemas.openxmlformats.org/officeDocument/2006/relationships/image" Target="../media/image3.svg"/><Relationship Id="rId15" Type="http://schemas.openxmlformats.org/officeDocument/2006/relationships/image" Target="../media/image60.png"/><Relationship Id="rId23" Type="http://schemas.openxmlformats.org/officeDocument/2006/relationships/diagramColors" Target="../diagrams/colors1.xml"/><Relationship Id="rId28" Type="http://schemas.openxmlformats.org/officeDocument/2006/relationships/diagramQuickStyle" Target="../diagrams/quickStyle2.xml"/><Relationship Id="rId10" Type="http://schemas.openxmlformats.org/officeDocument/2006/relationships/image" Target="../media/image57.png"/><Relationship Id="rId19" Type="http://schemas.openxmlformats.org/officeDocument/2006/relationships/image" Target="../media/image62.png"/><Relationship Id="rId31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7.svg"/><Relationship Id="rId14" Type="http://schemas.openxmlformats.org/officeDocument/2006/relationships/image" Target="../media/image8.svg"/><Relationship Id="rId22" Type="http://schemas.openxmlformats.org/officeDocument/2006/relationships/diagramQuickStyle" Target="../diagrams/quickStyle1.xml"/><Relationship Id="rId27" Type="http://schemas.openxmlformats.org/officeDocument/2006/relationships/diagramLayout" Target="../diagrams/layout2.xml"/><Relationship Id="rId30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0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18.png"/><Relationship Id="rId4" Type="http://schemas.openxmlformats.org/officeDocument/2006/relationships/diagramData" Target="../diagrams/data4.xml"/><Relationship Id="rId9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5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4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26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84" name="Subtítulo 2"/>
          <p:cNvSpPr txBox="1">
            <a:spLocks/>
          </p:cNvSpPr>
          <p:nvPr/>
        </p:nvSpPr>
        <p:spPr>
          <a:xfrm>
            <a:off x="1522804" y="4558406"/>
            <a:ext cx="9144000" cy="21119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NI" dirty="0"/>
              <a:t>Presentado</a:t>
            </a:r>
            <a:r>
              <a:rPr lang="en-US" dirty="0"/>
              <a:t> </a:t>
            </a:r>
            <a:r>
              <a:rPr lang="es-ES" dirty="0"/>
              <a:t>por:</a:t>
            </a:r>
          </a:p>
          <a:p>
            <a:pPr marL="0" indent="0">
              <a:buNone/>
            </a:pPr>
            <a:r>
              <a:rPr lang="es-NI" dirty="0"/>
              <a:t>	Br. </a:t>
            </a:r>
            <a:r>
              <a:rPr lang="es-NI" dirty="0" err="1"/>
              <a:t>Yeser</a:t>
            </a:r>
            <a:r>
              <a:rPr lang="es-NI" dirty="0"/>
              <a:t> Alfredo Morales C.</a:t>
            </a:r>
          </a:p>
          <a:p>
            <a:pPr marL="0" indent="0">
              <a:buNone/>
            </a:pPr>
            <a:r>
              <a:rPr lang="es-NI" dirty="0"/>
              <a:t>Tutor: </a:t>
            </a:r>
          </a:p>
          <a:p>
            <a:pPr marL="0" indent="0">
              <a:buNone/>
            </a:pPr>
            <a:r>
              <a:rPr lang="es-NI" dirty="0"/>
              <a:t>	</a:t>
            </a:r>
            <a:r>
              <a:rPr lang="es-NI" dirty="0" err="1"/>
              <a:t>MSc</a:t>
            </a:r>
            <a:r>
              <a:rPr lang="es-NI" dirty="0"/>
              <a:t>. Alejandro Méndez </a:t>
            </a:r>
          </a:p>
          <a:p>
            <a:endParaRPr lang="es-NI" dirty="0"/>
          </a:p>
        </p:txBody>
      </p:sp>
      <p:sp>
        <p:nvSpPr>
          <p:cNvPr id="85" name="Rectangle 2"/>
          <p:cNvSpPr/>
          <p:nvPr/>
        </p:nvSpPr>
        <p:spPr>
          <a:xfrm>
            <a:off x="2699496" y="234167"/>
            <a:ext cx="679062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UNIVERSIDAD NACIONAL DE INGENIERIA</a:t>
            </a:r>
          </a:p>
        </p:txBody>
      </p:sp>
      <p:sp>
        <p:nvSpPr>
          <p:cNvPr id="87" name="Rectángulo 6"/>
          <p:cNvSpPr/>
          <p:nvPr/>
        </p:nvSpPr>
        <p:spPr>
          <a:xfrm>
            <a:off x="2998149" y="2838614"/>
            <a:ext cx="61933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2800" dirty="0"/>
              <a:t>Protocolo Monográfico</a:t>
            </a:r>
          </a:p>
        </p:txBody>
      </p:sp>
      <p:sp>
        <p:nvSpPr>
          <p:cNvPr id="88" name="Rectángulo 7"/>
          <p:cNvSpPr/>
          <p:nvPr/>
        </p:nvSpPr>
        <p:spPr>
          <a:xfrm>
            <a:off x="920462" y="3392115"/>
            <a:ext cx="1034868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2600" dirty="0">
                <a:solidFill>
                  <a:srgbClr val="002060"/>
                </a:solidFill>
              </a:rPr>
              <a:t>LABORATORIO VIRTUAL PARA ROBÓTICA INDUSTRIAL UTILIZANDO </a:t>
            </a:r>
          </a:p>
          <a:p>
            <a:pPr algn="ctr"/>
            <a:r>
              <a:rPr lang="es-NI" sz="2600" dirty="0">
                <a:solidFill>
                  <a:srgbClr val="002060"/>
                </a:solidFill>
              </a:rPr>
              <a:t>EL MIDDLEWARE OPEN-SOURCE PARA ROBOTS, ROS </a:t>
            </a:r>
          </a:p>
          <a:p>
            <a:pPr algn="ctr"/>
            <a:r>
              <a:rPr lang="es-NI" sz="2600" dirty="0">
                <a:solidFill>
                  <a:srgbClr val="002060"/>
                </a:solidFill>
              </a:rPr>
              <a:t>Y HERRAMIENTAS COMPATIBLES.</a:t>
            </a:r>
          </a:p>
          <a:p>
            <a:r>
              <a:rPr lang="es-NI" sz="2600" dirty="0"/>
              <a:t> </a:t>
            </a:r>
          </a:p>
          <a:p>
            <a:endParaRPr lang="es-NI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0939952" y="6506050"/>
            <a:ext cx="185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16/02/2018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98" y="887312"/>
            <a:ext cx="3138211" cy="19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7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2" y="2077760"/>
            <a:ext cx="2278647" cy="312684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27134"/>
            <a:ext cx="2909634" cy="6261256"/>
            <a:chOff x="0" y="627134"/>
            <a:chExt cx="2909634" cy="6261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0" y="627134"/>
              <a:ext cx="2909634" cy="6261256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2207653" y="723343"/>
              <a:ext cx="587379" cy="1009119"/>
              <a:chOff x="6977649" y="1314396"/>
              <a:chExt cx="835210" cy="898732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77649" y="1314396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3" y="1748433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54110" y="6298593"/>
              <a:ext cx="598688" cy="398845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E62CC755-85AE-438D-83D0-2269347D2A7D}"/>
              </a:ext>
            </a:extLst>
          </p:cNvPr>
          <p:cNvSpPr txBox="1"/>
          <p:nvPr/>
        </p:nvSpPr>
        <p:spPr>
          <a:xfrm>
            <a:off x="63254" y="3413253"/>
            <a:ext cx="27682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spc="3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CALIDAD EDUCATIVA UNIVERSIDAD NACIONAL DE INGENIERÍA</a:t>
            </a:r>
          </a:p>
          <a:p>
            <a:pPr algn="r"/>
            <a:endParaRPr lang="en-IN" sz="1400" spc="3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3D9F4E7-BAD5-4F3F-9115-1B74AE4A4ED6}"/>
              </a:ext>
            </a:extLst>
          </p:cNvPr>
          <p:cNvSpPr txBox="1"/>
          <p:nvPr/>
        </p:nvSpPr>
        <p:spPr>
          <a:xfrm>
            <a:off x="-19615" y="2102037"/>
            <a:ext cx="2734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spc="3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CAMBIOS TECNOLÓGICOS EN LA INDUSTRIA </a:t>
            </a:r>
          </a:p>
          <a:p>
            <a:pPr algn="r"/>
            <a:endParaRPr lang="en-IN" sz="1600" spc="3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2D6049-AC96-4628-9225-B31C3C51819E}"/>
              </a:ext>
            </a:extLst>
          </p:cNvPr>
          <p:cNvSpPr txBox="1"/>
          <p:nvPr/>
        </p:nvSpPr>
        <p:spPr>
          <a:xfrm>
            <a:off x="62329" y="5004745"/>
            <a:ext cx="2505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1600" spc="3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ROBÓTICA MULTIDISCIPLINARIA</a:t>
            </a:r>
          </a:p>
          <a:p>
            <a:pPr algn="r"/>
            <a:endParaRPr lang="es-NI" sz="1600" spc="3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JUSTIFICACIÓN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05648A-5491-40B6-8C8A-7A2F327F642F}"/>
              </a:ext>
            </a:extLst>
          </p:cNvPr>
          <p:cNvGrpSpPr/>
          <p:nvPr/>
        </p:nvGrpSpPr>
        <p:grpSpPr>
          <a:xfrm>
            <a:off x="2639634" y="2233378"/>
            <a:ext cx="540000" cy="540000"/>
            <a:chOff x="7809699" y="1606095"/>
            <a:chExt cx="540000" cy="540000"/>
          </a:xfrm>
          <a:solidFill>
            <a:schemeClr val="bg2">
              <a:lumMod val="2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4F1572-7719-4E4F-874C-104D9EB64F2B}"/>
                </a:ext>
              </a:extLst>
            </p:cNvPr>
            <p:cNvSpPr/>
            <p:nvPr/>
          </p:nvSpPr>
          <p:spPr>
            <a:xfrm rot="2700000">
              <a:off x="7809699" y="1606095"/>
              <a:ext cx="54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4" name="Graphic 33" descr="Stopwatch">
              <a:extLst>
                <a:ext uri="{FF2B5EF4-FFF2-40B4-BE49-F238E27FC236}">
                  <a16:creationId xmlns:a16="http://schemas.microsoft.com/office/drawing/2014/main" id="{74CDA3D0-6B48-4945-B55C-256E4FC5B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9699" y="1696095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982B95-9CE1-4EF6-80C7-5B620833C16A}"/>
              </a:ext>
            </a:extLst>
          </p:cNvPr>
          <p:cNvGrpSpPr/>
          <p:nvPr/>
        </p:nvGrpSpPr>
        <p:grpSpPr>
          <a:xfrm>
            <a:off x="2640919" y="3654991"/>
            <a:ext cx="540000" cy="540000"/>
            <a:chOff x="7837182" y="3076552"/>
            <a:chExt cx="540000" cy="540000"/>
          </a:xfrm>
          <a:solidFill>
            <a:schemeClr val="bg2">
              <a:lumMod val="25000"/>
            </a:schemeClr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895694-B776-4369-8E28-9676C99049F2}"/>
                </a:ext>
              </a:extLst>
            </p:cNvPr>
            <p:cNvSpPr/>
            <p:nvPr/>
          </p:nvSpPr>
          <p:spPr>
            <a:xfrm rot="2700000">
              <a:off x="7837182" y="3076552"/>
              <a:ext cx="54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6" name="Graphic 35" descr="Magnifying glass">
              <a:extLst>
                <a:ext uri="{FF2B5EF4-FFF2-40B4-BE49-F238E27FC236}">
                  <a16:creationId xmlns:a16="http://schemas.microsoft.com/office/drawing/2014/main" id="{78781E89-3CA1-479B-9073-B1EB24053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27182" y="3166552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0E86C2-7E83-4518-B57F-B38C153F8F03}"/>
              </a:ext>
            </a:extLst>
          </p:cNvPr>
          <p:cNvGrpSpPr/>
          <p:nvPr/>
        </p:nvGrpSpPr>
        <p:grpSpPr>
          <a:xfrm>
            <a:off x="2645566" y="5043426"/>
            <a:ext cx="540000" cy="540000"/>
            <a:chOff x="7837182" y="4547009"/>
            <a:chExt cx="540000" cy="540000"/>
          </a:xfrm>
          <a:solidFill>
            <a:schemeClr val="bg2">
              <a:lumMod val="25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F39D6A-D8C5-4045-A40D-616A65AE6662}"/>
                </a:ext>
              </a:extLst>
            </p:cNvPr>
            <p:cNvSpPr/>
            <p:nvPr/>
          </p:nvSpPr>
          <p:spPr>
            <a:xfrm rot="2700000">
              <a:off x="7837182" y="4547009"/>
              <a:ext cx="54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6970E404-0710-4F5A-A62D-59298B14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27182" y="4637009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7554424" y="1590937"/>
            <a:ext cx="2669507" cy="4427068"/>
            <a:chOff x="7554424" y="1590937"/>
            <a:chExt cx="2669507" cy="4427068"/>
          </a:xfrm>
        </p:grpSpPr>
        <p:sp>
          <p:nvSpPr>
            <p:cNvPr id="106" name="Freeform: Shape 54">
              <a:extLst>
                <a:ext uri="{FF2B5EF4-FFF2-40B4-BE49-F238E27FC236}">
                  <a16:creationId xmlns:a16="http://schemas.microsoft.com/office/drawing/2014/main" id="{E553999F-E75B-490D-AD09-A570E0578FA1}"/>
                </a:ext>
              </a:extLst>
            </p:cNvPr>
            <p:cNvSpPr/>
            <p:nvPr/>
          </p:nvSpPr>
          <p:spPr>
            <a:xfrm>
              <a:off x="7554424" y="1590937"/>
              <a:ext cx="2669507" cy="4427068"/>
            </a:xfrm>
            <a:custGeom>
              <a:avLst/>
              <a:gdLst>
                <a:gd name="connsiteX0" fmla="*/ 1114815 w 2669507"/>
                <a:gd name="connsiteY0" fmla="*/ 4427068 h 4427068"/>
                <a:gd name="connsiteX1" fmla="*/ 1114815 w 2669507"/>
                <a:gd name="connsiteY1" fmla="*/ 2124349 h 4427068"/>
                <a:gd name="connsiteX2" fmla="*/ 1116358 w 2669507"/>
                <a:gd name="connsiteY2" fmla="*/ 2111387 h 4427068"/>
                <a:gd name="connsiteX3" fmla="*/ 1117362 w 2669507"/>
                <a:gd name="connsiteY3" fmla="*/ 2066437 h 4427068"/>
                <a:gd name="connsiteX4" fmla="*/ 1118827 w 2669507"/>
                <a:gd name="connsiteY4" fmla="*/ 2037422 h 4427068"/>
                <a:gd name="connsiteX5" fmla="*/ 1118260 w 2669507"/>
                <a:gd name="connsiteY5" fmla="*/ 2026201 h 4427068"/>
                <a:gd name="connsiteX6" fmla="*/ 1118647 w 2669507"/>
                <a:gd name="connsiteY6" fmla="*/ 2008882 h 4427068"/>
                <a:gd name="connsiteX7" fmla="*/ 1114767 w 2669507"/>
                <a:gd name="connsiteY7" fmla="*/ 1957023 h 4427068"/>
                <a:gd name="connsiteX8" fmla="*/ 1113340 w 2669507"/>
                <a:gd name="connsiteY8" fmla="*/ 1928758 h 4427068"/>
                <a:gd name="connsiteX9" fmla="*/ 1112741 w 2669507"/>
                <a:gd name="connsiteY9" fmla="*/ 1924833 h 4427068"/>
                <a:gd name="connsiteX10" fmla="*/ 1112741 w 2669507"/>
                <a:gd name="connsiteY10" fmla="*/ 1919716 h 4427068"/>
                <a:gd name="connsiteX11" fmla="*/ 1111976 w 2669507"/>
                <a:gd name="connsiteY11" fmla="*/ 1919716 h 4427068"/>
                <a:gd name="connsiteX12" fmla="*/ 1110954 w 2669507"/>
                <a:gd name="connsiteY12" fmla="*/ 1906049 h 4427068"/>
                <a:gd name="connsiteX13" fmla="*/ 1102339 w 2669507"/>
                <a:gd name="connsiteY13" fmla="*/ 1856674 h 4427068"/>
                <a:gd name="connsiteX14" fmla="*/ 1097235 w 2669507"/>
                <a:gd name="connsiteY14" fmla="*/ 1823233 h 4427068"/>
                <a:gd name="connsiteX15" fmla="*/ 1094961 w 2669507"/>
                <a:gd name="connsiteY15" fmla="*/ 1814388 h 4427068"/>
                <a:gd name="connsiteX16" fmla="*/ 1093081 w 2669507"/>
                <a:gd name="connsiteY16" fmla="*/ 1803617 h 4427068"/>
                <a:gd name="connsiteX17" fmla="*/ 1081646 w 2669507"/>
                <a:gd name="connsiteY17" fmla="*/ 1762604 h 4427068"/>
                <a:gd name="connsiteX18" fmla="*/ 1071046 w 2669507"/>
                <a:gd name="connsiteY18" fmla="*/ 1721381 h 4427068"/>
                <a:gd name="connsiteX19" fmla="*/ 1067289 w 2669507"/>
                <a:gd name="connsiteY19" fmla="*/ 1711116 h 4427068"/>
                <a:gd name="connsiteX20" fmla="*/ 1064836 w 2669507"/>
                <a:gd name="connsiteY20" fmla="*/ 1702317 h 4427068"/>
                <a:gd name="connsiteX21" fmla="*/ 1052530 w 2669507"/>
                <a:gd name="connsiteY21" fmla="*/ 1670792 h 4427068"/>
                <a:gd name="connsiteX22" fmla="*/ 1035307 w 2669507"/>
                <a:gd name="connsiteY22" fmla="*/ 1623736 h 4427068"/>
                <a:gd name="connsiteX23" fmla="*/ 1029272 w 2669507"/>
                <a:gd name="connsiteY23" fmla="*/ 1611206 h 4427068"/>
                <a:gd name="connsiteX24" fmla="*/ 1026020 w 2669507"/>
                <a:gd name="connsiteY24" fmla="*/ 1602876 h 4427068"/>
                <a:gd name="connsiteX25" fmla="*/ 1013118 w 2669507"/>
                <a:gd name="connsiteY25" fmla="*/ 1577673 h 4427068"/>
                <a:gd name="connsiteX26" fmla="*/ 990554 w 2669507"/>
                <a:gd name="connsiteY26" fmla="*/ 1530833 h 4427068"/>
                <a:gd name="connsiteX27" fmla="*/ 981561 w 2669507"/>
                <a:gd name="connsiteY27" fmla="*/ 1516031 h 4427068"/>
                <a:gd name="connsiteX28" fmla="*/ 976440 w 2669507"/>
                <a:gd name="connsiteY28" fmla="*/ 1506027 h 4427068"/>
                <a:gd name="connsiteX29" fmla="*/ 966707 w 2669507"/>
                <a:gd name="connsiteY29" fmla="*/ 1491580 h 4427068"/>
                <a:gd name="connsiteX30" fmla="*/ 937319 w 2669507"/>
                <a:gd name="connsiteY30" fmla="*/ 1443206 h 4427068"/>
                <a:gd name="connsiteX31" fmla="*/ 905000 w 2669507"/>
                <a:gd name="connsiteY31" fmla="*/ 1399985 h 4427068"/>
                <a:gd name="connsiteX32" fmla="*/ 893194 w 2669507"/>
                <a:gd name="connsiteY32" fmla="*/ 1382463 h 4427068"/>
                <a:gd name="connsiteX33" fmla="*/ 885410 w 2669507"/>
                <a:gd name="connsiteY33" fmla="*/ 1373789 h 4427068"/>
                <a:gd name="connsiteX34" fmla="*/ 876138 w 2669507"/>
                <a:gd name="connsiteY34" fmla="*/ 1361389 h 4427068"/>
                <a:gd name="connsiteX35" fmla="*/ 807543 w 2669507"/>
                <a:gd name="connsiteY35" fmla="*/ 1285916 h 4427068"/>
                <a:gd name="connsiteX36" fmla="*/ 802156 w 2669507"/>
                <a:gd name="connsiteY36" fmla="*/ 1281020 h 4427068"/>
                <a:gd name="connsiteX37" fmla="*/ 796048 w 2669507"/>
                <a:gd name="connsiteY37" fmla="*/ 1274214 h 4427068"/>
                <a:gd name="connsiteX38" fmla="*/ 775840 w 2669507"/>
                <a:gd name="connsiteY38" fmla="*/ 1257102 h 4427068"/>
                <a:gd name="connsiteX39" fmla="*/ 732070 w 2669507"/>
                <a:gd name="connsiteY39" fmla="*/ 1217321 h 4427068"/>
                <a:gd name="connsiteX40" fmla="*/ 704616 w 2669507"/>
                <a:gd name="connsiteY40" fmla="*/ 1196792 h 4427068"/>
                <a:gd name="connsiteX41" fmla="*/ 686899 w 2669507"/>
                <a:gd name="connsiteY41" fmla="*/ 1181789 h 4427068"/>
                <a:gd name="connsiteX42" fmla="*/ 670914 w 2669507"/>
                <a:gd name="connsiteY42" fmla="*/ 1171590 h 4427068"/>
                <a:gd name="connsiteX43" fmla="*/ 650253 w 2669507"/>
                <a:gd name="connsiteY43" fmla="*/ 1156140 h 4427068"/>
                <a:gd name="connsiteX44" fmla="*/ 576047 w 2669507"/>
                <a:gd name="connsiteY44" fmla="*/ 1111058 h 4427068"/>
                <a:gd name="connsiteX45" fmla="*/ 567643 w 2669507"/>
                <a:gd name="connsiteY45" fmla="*/ 1105696 h 4427068"/>
                <a:gd name="connsiteX46" fmla="*/ 565843 w 2669507"/>
                <a:gd name="connsiteY46" fmla="*/ 1104860 h 4427068"/>
                <a:gd name="connsiteX47" fmla="*/ 562626 w 2669507"/>
                <a:gd name="connsiteY47" fmla="*/ 1102905 h 4427068"/>
                <a:gd name="connsiteX48" fmla="*/ 469723 w 2669507"/>
                <a:gd name="connsiteY48" fmla="*/ 1058152 h 4427068"/>
                <a:gd name="connsiteX49" fmla="*/ 449222 w 2669507"/>
                <a:gd name="connsiteY49" fmla="*/ 1050648 h 4427068"/>
                <a:gd name="connsiteX50" fmla="*/ 440178 w 2669507"/>
                <a:gd name="connsiteY50" fmla="*/ 1046444 h 4427068"/>
                <a:gd name="connsiteX51" fmla="*/ 423235 w 2669507"/>
                <a:gd name="connsiteY51" fmla="*/ 1041137 h 4427068"/>
                <a:gd name="connsiteX52" fmla="*/ 372078 w 2669507"/>
                <a:gd name="connsiteY52" fmla="*/ 1022413 h 4427068"/>
                <a:gd name="connsiteX53" fmla="*/ 323967 w 2669507"/>
                <a:gd name="connsiteY53" fmla="*/ 1010042 h 4427068"/>
                <a:gd name="connsiteX54" fmla="*/ 306400 w 2669507"/>
                <a:gd name="connsiteY54" fmla="*/ 1004540 h 4427068"/>
                <a:gd name="connsiteX55" fmla="*/ 294542 w 2669507"/>
                <a:gd name="connsiteY55" fmla="*/ 1002477 h 4427068"/>
                <a:gd name="connsiteX56" fmla="*/ 270226 w 2669507"/>
                <a:gd name="connsiteY56" fmla="*/ 996224 h 4427068"/>
                <a:gd name="connsiteX57" fmla="*/ 175743 w 2669507"/>
                <a:gd name="connsiteY57" fmla="*/ 981805 h 4427068"/>
                <a:gd name="connsiteX58" fmla="*/ 168208 w 2669507"/>
                <a:gd name="connsiteY58" fmla="*/ 980493 h 4427068"/>
                <a:gd name="connsiteX59" fmla="*/ 166772 w 2669507"/>
                <a:gd name="connsiteY59" fmla="*/ 980435 h 4427068"/>
                <a:gd name="connsiteX60" fmla="*/ 164701 w 2669507"/>
                <a:gd name="connsiteY60" fmla="*/ 980119 h 4427068"/>
                <a:gd name="connsiteX61" fmla="*/ 56037 w 2669507"/>
                <a:gd name="connsiteY61" fmla="*/ 974632 h 4427068"/>
                <a:gd name="connsiteX62" fmla="*/ 41377 w 2669507"/>
                <a:gd name="connsiteY62" fmla="*/ 975372 h 4427068"/>
                <a:gd name="connsiteX63" fmla="*/ 27497 w 2669507"/>
                <a:gd name="connsiteY63" fmla="*/ 974812 h 4427068"/>
                <a:gd name="connsiteX64" fmla="*/ 0 w 2669507"/>
                <a:gd name="connsiteY64" fmla="*/ 976869 h 4427068"/>
                <a:gd name="connsiteX65" fmla="*/ 1691988 w 2669507"/>
                <a:gd name="connsiteY65" fmla="*/ 0 h 4427068"/>
                <a:gd name="connsiteX66" fmla="*/ 1763231 w 2669507"/>
                <a:gd name="connsiteY66" fmla="*/ 59563 h 4427068"/>
                <a:gd name="connsiteX67" fmla="*/ 1886257 w 2669507"/>
                <a:gd name="connsiteY67" fmla="*/ 171376 h 4427068"/>
                <a:gd name="connsiteX68" fmla="*/ 1920451 w 2669507"/>
                <a:gd name="connsiteY68" fmla="*/ 205407 h 4427068"/>
                <a:gd name="connsiteX69" fmla="*/ 2054399 w 2669507"/>
                <a:gd name="connsiteY69" fmla="*/ 352786 h 4427068"/>
                <a:gd name="connsiteX70" fmla="*/ 2079871 w 2669507"/>
                <a:gd name="connsiteY70" fmla="*/ 382253 h 4427068"/>
                <a:gd name="connsiteX71" fmla="*/ 2218217 w 2669507"/>
                <a:gd name="connsiteY71" fmla="*/ 567261 h 4427068"/>
                <a:gd name="connsiteX72" fmla="*/ 2251734 w 2669507"/>
                <a:gd name="connsiteY72" fmla="*/ 620546 h 4427068"/>
                <a:gd name="connsiteX73" fmla="*/ 2333176 w 2669507"/>
                <a:gd name="connsiteY73" fmla="*/ 754603 h 4427068"/>
                <a:gd name="connsiteX74" fmla="*/ 2410820 w 2669507"/>
                <a:gd name="connsiteY74" fmla="*/ 906272 h 4427068"/>
                <a:gd name="connsiteX75" fmla="*/ 2450561 w 2669507"/>
                <a:gd name="connsiteY75" fmla="*/ 988769 h 4427068"/>
                <a:gd name="connsiteX76" fmla="*/ 2507789 w 2669507"/>
                <a:gd name="connsiteY76" fmla="*/ 1135382 h 4427068"/>
                <a:gd name="connsiteX77" fmla="*/ 2544098 w 2669507"/>
                <a:gd name="connsiteY77" fmla="*/ 1234584 h 4427068"/>
                <a:gd name="connsiteX78" fmla="*/ 2579424 w 2669507"/>
                <a:gd name="connsiteY78" fmla="*/ 1361278 h 4427068"/>
                <a:gd name="connsiteX79" fmla="*/ 2612180 w 2669507"/>
                <a:gd name="connsiteY79" fmla="*/ 1488671 h 4427068"/>
                <a:gd name="connsiteX80" fmla="*/ 2630335 w 2669507"/>
                <a:gd name="connsiteY80" fmla="*/ 1592729 h 4427068"/>
                <a:gd name="connsiteX81" fmla="*/ 2654082 w 2669507"/>
                <a:gd name="connsiteY81" fmla="*/ 1748322 h 4427068"/>
                <a:gd name="connsiteX82" fmla="*/ 2660913 w 2669507"/>
                <a:gd name="connsiteY82" fmla="*/ 1839628 h 4427068"/>
                <a:gd name="connsiteX83" fmla="*/ 2669507 w 2669507"/>
                <a:gd name="connsiteY83" fmla="*/ 2009808 h 4427068"/>
                <a:gd name="connsiteX84" fmla="*/ 2665272 w 2669507"/>
                <a:gd name="connsiteY84" fmla="*/ 2199411 h 4427068"/>
                <a:gd name="connsiteX85" fmla="*/ 2664488 w 2669507"/>
                <a:gd name="connsiteY85" fmla="*/ 2221996 h 4427068"/>
                <a:gd name="connsiteX86" fmla="*/ 2664272 w 2669507"/>
                <a:gd name="connsiteY86" fmla="*/ 2224060 h 4427068"/>
                <a:gd name="connsiteX87" fmla="*/ 2637507 w 2669507"/>
                <a:gd name="connsiteY87" fmla="*/ 2448892 h 4427068"/>
                <a:gd name="connsiteX88" fmla="*/ 2629273 w 2669507"/>
                <a:gd name="connsiteY88" fmla="*/ 2495863 h 4427068"/>
                <a:gd name="connsiteX89" fmla="*/ 2584976 w 2669507"/>
                <a:gd name="connsiteY89" fmla="*/ 2699599 h 4427068"/>
                <a:gd name="connsiteX90" fmla="*/ 2579881 w 2669507"/>
                <a:gd name="connsiteY90" fmla="*/ 2720206 h 4427068"/>
                <a:gd name="connsiteX91" fmla="*/ 2506656 w 2669507"/>
                <a:gd name="connsiteY91" fmla="*/ 2949188 h 4427068"/>
                <a:gd name="connsiteX92" fmla="*/ 2501043 w 2669507"/>
                <a:gd name="connsiteY92" fmla="*/ 2963297 h 4427068"/>
                <a:gd name="connsiteX93" fmla="*/ 2416307 w 2669507"/>
                <a:gd name="connsiteY93" fmla="*/ 3160893 h 4427068"/>
                <a:gd name="connsiteX94" fmla="*/ 2397311 w 2669507"/>
                <a:gd name="connsiteY94" fmla="*/ 3200630 h 4427068"/>
                <a:gd name="connsiteX95" fmla="*/ 2288541 w 2669507"/>
                <a:gd name="connsiteY95" fmla="*/ 3399131 h 4427068"/>
                <a:gd name="connsiteX96" fmla="*/ 2268651 w 2669507"/>
                <a:gd name="connsiteY96" fmla="*/ 3429551 h 4427068"/>
                <a:gd name="connsiteX97" fmla="*/ 2165538 w 2669507"/>
                <a:gd name="connsiteY97" fmla="*/ 3580829 h 4427068"/>
                <a:gd name="connsiteX98" fmla="*/ 2117879 w 2669507"/>
                <a:gd name="connsiteY98" fmla="*/ 3644163 h 4427068"/>
                <a:gd name="connsiteX99" fmla="*/ 2000776 w 2669507"/>
                <a:gd name="connsiteY99" fmla="*/ 3784231 h 4427068"/>
                <a:gd name="connsiteX100" fmla="*/ 1981021 w 2669507"/>
                <a:gd name="connsiteY100" fmla="*/ 3807175 h 4427068"/>
                <a:gd name="connsiteX101" fmla="*/ 1946432 w 2669507"/>
                <a:gd name="connsiteY101" fmla="*/ 3842389 h 4427068"/>
                <a:gd name="connsiteX102" fmla="*/ 1822475 w 2669507"/>
                <a:gd name="connsiteY102" fmla="*/ 3963861 h 4427068"/>
                <a:gd name="connsiteX103" fmla="*/ 1765651 w 2669507"/>
                <a:gd name="connsiteY103" fmla="*/ 4014585 h 4427068"/>
                <a:gd name="connsiteX104" fmla="*/ 1591109 w 2669507"/>
                <a:gd name="connsiteY104" fmla="*/ 4154307 h 4427068"/>
                <a:gd name="connsiteX105" fmla="*/ 1577900 w 2669507"/>
                <a:gd name="connsiteY105" fmla="*/ 4163288 h 4427068"/>
                <a:gd name="connsiteX106" fmla="*/ 1382023 w 2669507"/>
                <a:gd name="connsiteY106" fmla="*/ 4289962 h 4427068"/>
                <a:gd name="connsiteX107" fmla="*/ 1348754 w 2669507"/>
                <a:gd name="connsiteY107" fmla="*/ 4309494 h 4427068"/>
                <a:gd name="connsiteX108" fmla="*/ 1187186 w 2669507"/>
                <a:gd name="connsiteY108" fmla="*/ 4392205 h 442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69507" h="4427068">
                  <a:moveTo>
                    <a:pt x="1114815" y="4427068"/>
                  </a:moveTo>
                  <a:lnTo>
                    <a:pt x="1114815" y="2124349"/>
                  </a:lnTo>
                  <a:lnTo>
                    <a:pt x="1116358" y="2111387"/>
                  </a:lnTo>
                  <a:lnTo>
                    <a:pt x="1117362" y="2066437"/>
                  </a:lnTo>
                  <a:lnTo>
                    <a:pt x="1118827" y="2037422"/>
                  </a:lnTo>
                  <a:lnTo>
                    <a:pt x="1118260" y="2026201"/>
                  </a:lnTo>
                  <a:lnTo>
                    <a:pt x="1118647" y="2008882"/>
                  </a:lnTo>
                  <a:lnTo>
                    <a:pt x="1114767" y="1957023"/>
                  </a:lnTo>
                  <a:lnTo>
                    <a:pt x="1113340" y="1928758"/>
                  </a:lnTo>
                  <a:lnTo>
                    <a:pt x="1112741" y="1924833"/>
                  </a:lnTo>
                  <a:lnTo>
                    <a:pt x="1112741" y="1919716"/>
                  </a:lnTo>
                  <a:lnTo>
                    <a:pt x="1111976" y="1919716"/>
                  </a:lnTo>
                  <a:lnTo>
                    <a:pt x="1110954" y="1906049"/>
                  </a:lnTo>
                  <a:lnTo>
                    <a:pt x="1102339" y="1856674"/>
                  </a:lnTo>
                  <a:lnTo>
                    <a:pt x="1097235" y="1823233"/>
                  </a:lnTo>
                  <a:lnTo>
                    <a:pt x="1094961" y="1814388"/>
                  </a:lnTo>
                  <a:lnTo>
                    <a:pt x="1093081" y="1803617"/>
                  </a:lnTo>
                  <a:lnTo>
                    <a:pt x="1081646" y="1762604"/>
                  </a:lnTo>
                  <a:lnTo>
                    <a:pt x="1071046" y="1721381"/>
                  </a:lnTo>
                  <a:lnTo>
                    <a:pt x="1067289" y="1711116"/>
                  </a:lnTo>
                  <a:lnTo>
                    <a:pt x="1064836" y="1702317"/>
                  </a:lnTo>
                  <a:lnTo>
                    <a:pt x="1052530" y="1670792"/>
                  </a:lnTo>
                  <a:lnTo>
                    <a:pt x="1035307" y="1623736"/>
                  </a:lnTo>
                  <a:lnTo>
                    <a:pt x="1029272" y="1611206"/>
                  </a:lnTo>
                  <a:lnTo>
                    <a:pt x="1026020" y="1602876"/>
                  </a:lnTo>
                  <a:lnTo>
                    <a:pt x="1013118" y="1577673"/>
                  </a:lnTo>
                  <a:lnTo>
                    <a:pt x="990554" y="1530833"/>
                  </a:lnTo>
                  <a:lnTo>
                    <a:pt x="981561" y="1516031"/>
                  </a:lnTo>
                  <a:lnTo>
                    <a:pt x="976440" y="1506027"/>
                  </a:lnTo>
                  <a:lnTo>
                    <a:pt x="966707" y="1491580"/>
                  </a:lnTo>
                  <a:lnTo>
                    <a:pt x="937319" y="1443206"/>
                  </a:lnTo>
                  <a:lnTo>
                    <a:pt x="905000" y="1399985"/>
                  </a:lnTo>
                  <a:lnTo>
                    <a:pt x="893194" y="1382463"/>
                  </a:lnTo>
                  <a:lnTo>
                    <a:pt x="885410" y="1373789"/>
                  </a:lnTo>
                  <a:lnTo>
                    <a:pt x="876138" y="1361389"/>
                  </a:lnTo>
                  <a:cubicBezTo>
                    <a:pt x="854478" y="1335144"/>
                    <a:pt x="831584" y="1309957"/>
                    <a:pt x="807543" y="1285916"/>
                  </a:cubicBezTo>
                  <a:lnTo>
                    <a:pt x="802156" y="1281020"/>
                  </a:lnTo>
                  <a:lnTo>
                    <a:pt x="796048" y="1274214"/>
                  </a:lnTo>
                  <a:lnTo>
                    <a:pt x="775840" y="1257102"/>
                  </a:lnTo>
                  <a:lnTo>
                    <a:pt x="732070" y="1217321"/>
                  </a:lnTo>
                  <a:lnTo>
                    <a:pt x="704616" y="1196792"/>
                  </a:lnTo>
                  <a:lnTo>
                    <a:pt x="686899" y="1181789"/>
                  </a:lnTo>
                  <a:lnTo>
                    <a:pt x="670914" y="1171590"/>
                  </a:lnTo>
                  <a:lnTo>
                    <a:pt x="650253" y="1156140"/>
                  </a:lnTo>
                  <a:lnTo>
                    <a:pt x="576047" y="1111058"/>
                  </a:lnTo>
                  <a:lnTo>
                    <a:pt x="567643" y="1105696"/>
                  </a:lnTo>
                  <a:lnTo>
                    <a:pt x="565843" y="1104860"/>
                  </a:lnTo>
                  <a:lnTo>
                    <a:pt x="562626" y="1102905"/>
                  </a:lnTo>
                  <a:cubicBezTo>
                    <a:pt x="532508" y="1086544"/>
                    <a:pt x="501511" y="1071596"/>
                    <a:pt x="469723" y="1058152"/>
                  </a:cubicBezTo>
                  <a:lnTo>
                    <a:pt x="449222" y="1050648"/>
                  </a:lnTo>
                  <a:lnTo>
                    <a:pt x="440178" y="1046444"/>
                  </a:lnTo>
                  <a:lnTo>
                    <a:pt x="423235" y="1041137"/>
                  </a:lnTo>
                  <a:lnTo>
                    <a:pt x="372078" y="1022413"/>
                  </a:lnTo>
                  <a:lnTo>
                    <a:pt x="323967" y="1010042"/>
                  </a:lnTo>
                  <a:lnTo>
                    <a:pt x="306400" y="1004540"/>
                  </a:lnTo>
                  <a:lnTo>
                    <a:pt x="294542" y="1002477"/>
                  </a:lnTo>
                  <a:lnTo>
                    <a:pt x="270226" y="996224"/>
                  </a:lnTo>
                  <a:lnTo>
                    <a:pt x="175743" y="981805"/>
                  </a:lnTo>
                  <a:lnTo>
                    <a:pt x="168208" y="980493"/>
                  </a:lnTo>
                  <a:lnTo>
                    <a:pt x="166772" y="980435"/>
                  </a:lnTo>
                  <a:lnTo>
                    <a:pt x="164701" y="980119"/>
                  </a:lnTo>
                  <a:cubicBezTo>
                    <a:pt x="128973" y="976491"/>
                    <a:pt x="92722" y="974632"/>
                    <a:pt x="56037" y="974632"/>
                  </a:cubicBezTo>
                  <a:lnTo>
                    <a:pt x="41377" y="975372"/>
                  </a:lnTo>
                  <a:lnTo>
                    <a:pt x="27497" y="974812"/>
                  </a:lnTo>
                  <a:lnTo>
                    <a:pt x="0" y="976869"/>
                  </a:lnTo>
                  <a:lnTo>
                    <a:pt x="1691988" y="0"/>
                  </a:lnTo>
                  <a:lnTo>
                    <a:pt x="1763231" y="59563"/>
                  </a:lnTo>
                  <a:lnTo>
                    <a:pt x="1886257" y="171376"/>
                  </a:lnTo>
                  <a:lnTo>
                    <a:pt x="1920451" y="205407"/>
                  </a:lnTo>
                  <a:lnTo>
                    <a:pt x="2054399" y="352786"/>
                  </a:lnTo>
                  <a:lnTo>
                    <a:pt x="2079871" y="382253"/>
                  </a:lnTo>
                  <a:lnTo>
                    <a:pt x="2218217" y="567261"/>
                  </a:lnTo>
                  <a:lnTo>
                    <a:pt x="2251734" y="620546"/>
                  </a:lnTo>
                  <a:lnTo>
                    <a:pt x="2333176" y="754603"/>
                  </a:lnTo>
                  <a:lnTo>
                    <a:pt x="2410820" y="906272"/>
                  </a:lnTo>
                  <a:lnTo>
                    <a:pt x="2450561" y="988769"/>
                  </a:lnTo>
                  <a:lnTo>
                    <a:pt x="2507789" y="1135382"/>
                  </a:lnTo>
                  <a:lnTo>
                    <a:pt x="2544098" y="1234584"/>
                  </a:lnTo>
                  <a:lnTo>
                    <a:pt x="2579424" y="1361278"/>
                  </a:lnTo>
                  <a:lnTo>
                    <a:pt x="2612180" y="1488671"/>
                  </a:lnTo>
                  <a:lnTo>
                    <a:pt x="2630335" y="1592729"/>
                  </a:lnTo>
                  <a:lnTo>
                    <a:pt x="2654082" y="1748322"/>
                  </a:lnTo>
                  <a:lnTo>
                    <a:pt x="2660913" y="1839628"/>
                  </a:lnTo>
                  <a:lnTo>
                    <a:pt x="2669507" y="2009808"/>
                  </a:lnTo>
                  <a:lnTo>
                    <a:pt x="2665272" y="2199411"/>
                  </a:lnTo>
                  <a:lnTo>
                    <a:pt x="2664488" y="2221996"/>
                  </a:lnTo>
                  <a:lnTo>
                    <a:pt x="2664272" y="2224060"/>
                  </a:lnTo>
                  <a:lnTo>
                    <a:pt x="2637507" y="2448892"/>
                  </a:lnTo>
                  <a:lnTo>
                    <a:pt x="2629273" y="2495863"/>
                  </a:lnTo>
                  <a:lnTo>
                    <a:pt x="2584976" y="2699599"/>
                  </a:lnTo>
                  <a:lnTo>
                    <a:pt x="2579881" y="2720206"/>
                  </a:lnTo>
                  <a:lnTo>
                    <a:pt x="2506656" y="2949188"/>
                  </a:lnTo>
                  <a:lnTo>
                    <a:pt x="2501043" y="2963297"/>
                  </a:lnTo>
                  <a:lnTo>
                    <a:pt x="2416307" y="3160893"/>
                  </a:lnTo>
                  <a:lnTo>
                    <a:pt x="2397311" y="3200630"/>
                  </a:lnTo>
                  <a:lnTo>
                    <a:pt x="2288541" y="3399131"/>
                  </a:lnTo>
                  <a:lnTo>
                    <a:pt x="2268651" y="3429551"/>
                  </a:lnTo>
                  <a:lnTo>
                    <a:pt x="2165538" y="3580829"/>
                  </a:lnTo>
                  <a:lnTo>
                    <a:pt x="2117879" y="3644163"/>
                  </a:lnTo>
                  <a:lnTo>
                    <a:pt x="2000776" y="3784231"/>
                  </a:lnTo>
                  <a:lnTo>
                    <a:pt x="1981021" y="3807175"/>
                  </a:lnTo>
                  <a:lnTo>
                    <a:pt x="1946432" y="3842389"/>
                  </a:lnTo>
                  <a:lnTo>
                    <a:pt x="1822475" y="3963861"/>
                  </a:lnTo>
                  <a:lnTo>
                    <a:pt x="1765651" y="4014585"/>
                  </a:lnTo>
                  <a:lnTo>
                    <a:pt x="1591109" y="4154307"/>
                  </a:lnTo>
                  <a:lnTo>
                    <a:pt x="1577900" y="4163288"/>
                  </a:lnTo>
                  <a:lnTo>
                    <a:pt x="1382023" y="4289962"/>
                  </a:lnTo>
                  <a:lnTo>
                    <a:pt x="1348754" y="4309494"/>
                  </a:lnTo>
                  <a:lnTo>
                    <a:pt x="1187186" y="4392205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393700" dist="38100" dir="2700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9" name="Graphic 60" descr="Puzzle">
              <a:extLst>
                <a:ext uri="{FF2B5EF4-FFF2-40B4-BE49-F238E27FC236}">
                  <a16:creationId xmlns:a16="http://schemas.microsoft.com/office/drawing/2014/main" id="{BB7AE96F-200F-466E-92C4-A23E4F6F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56241" y="4954259"/>
              <a:ext cx="540000" cy="54000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8543459-D03E-4D92-8AB1-1520B79F625C}"/>
                </a:ext>
              </a:extLst>
            </p:cNvPr>
            <p:cNvSpPr txBox="1"/>
            <p:nvPr/>
          </p:nvSpPr>
          <p:spPr>
            <a:xfrm>
              <a:off x="8704040" y="3358525"/>
              <a:ext cx="14492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i="1" dirty="0" smtClean="0">
                  <a:solidFill>
                    <a:schemeClr val="bg1"/>
                  </a:solidFill>
                </a:rPr>
                <a:t>Misión</a:t>
              </a:r>
              <a:r>
                <a:rPr lang="en-US" i="1" dirty="0" smtClean="0">
                  <a:solidFill>
                    <a:schemeClr val="bg1"/>
                  </a:solidFill>
                </a:rPr>
                <a:t>:</a:t>
              </a:r>
              <a:endParaRPr lang="es-ES" i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s-ES" i="1" dirty="0" smtClean="0">
                  <a:solidFill>
                    <a:schemeClr val="bg1"/>
                  </a:solidFill>
                </a:rPr>
                <a:t>Tecnología </a:t>
              </a:r>
              <a:r>
                <a:rPr lang="es-ES" i="1" dirty="0">
                  <a:solidFill>
                    <a:schemeClr val="bg1"/>
                  </a:solidFill>
                </a:rPr>
                <a:t>Educativa</a:t>
              </a:r>
              <a:r>
                <a:rPr lang="es-ES" dirty="0">
                  <a:solidFill>
                    <a:schemeClr val="bg1"/>
                  </a:solidFill>
                </a:rPr>
                <a:t>.</a:t>
              </a:r>
              <a:endParaRPr lang="en-IN" sz="1600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B2390F-171F-4BBE-94A9-12928FD19630}"/>
                </a:ext>
              </a:extLst>
            </p:cNvPr>
            <p:cNvSpPr txBox="1"/>
            <p:nvPr/>
          </p:nvSpPr>
          <p:spPr>
            <a:xfrm>
              <a:off x="8026904" y="2315884"/>
              <a:ext cx="8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>
                      <a:lumMod val="75000"/>
                    </a:schemeClr>
                  </a:solidFill>
                  <a:latin typeface="Eurostile BQ" pitchFamily="50" charset="0"/>
                </a:rPr>
                <a:t>01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05A12EB-1300-4D27-9206-CEA6126D168A}"/>
                </a:ext>
              </a:extLst>
            </p:cNvPr>
            <p:cNvSpPr txBox="1"/>
            <p:nvPr/>
          </p:nvSpPr>
          <p:spPr>
            <a:xfrm>
              <a:off x="8669508" y="2873794"/>
              <a:ext cx="9895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pt-BR" sz="2800" dirty="0">
                  <a:solidFill>
                    <a:schemeClr val="bg1"/>
                  </a:solidFill>
                </a:rPr>
                <a:t>DDE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03658" y="3309183"/>
            <a:ext cx="4427068" cy="2669507"/>
            <a:chOff x="4603658" y="3309183"/>
            <a:chExt cx="4427068" cy="2669507"/>
          </a:xfrm>
        </p:grpSpPr>
        <p:sp>
          <p:nvSpPr>
            <p:cNvPr id="104" name="Freeform: Shape 52">
              <a:extLst>
                <a:ext uri="{FF2B5EF4-FFF2-40B4-BE49-F238E27FC236}">
                  <a16:creationId xmlns:a16="http://schemas.microsoft.com/office/drawing/2014/main" id="{7C72C8DB-933C-4D3D-AEB5-77DD1701CB74}"/>
                </a:ext>
              </a:extLst>
            </p:cNvPr>
            <p:cNvSpPr/>
            <p:nvPr/>
          </p:nvSpPr>
          <p:spPr>
            <a:xfrm rot="7200000">
              <a:off x="5482438" y="2430403"/>
              <a:ext cx="2669507" cy="4427068"/>
            </a:xfrm>
            <a:custGeom>
              <a:avLst/>
              <a:gdLst>
                <a:gd name="connsiteX0" fmla="*/ 1114815 w 2669507"/>
                <a:gd name="connsiteY0" fmla="*/ 4427068 h 4427068"/>
                <a:gd name="connsiteX1" fmla="*/ 1114815 w 2669507"/>
                <a:gd name="connsiteY1" fmla="*/ 2124349 h 4427068"/>
                <a:gd name="connsiteX2" fmla="*/ 1116358 w 2669507"/>
                <a:gd name="connsiteY2" fmla="*/ 2111387 h 4427068"/>
                <a:gd name="connsiteX3" fmla="*/ 1117362 w 2669507"/>
                <a:gd name="connsiteY3" fmla="*/ 2066437 h 4427068"/>
                <a:gd name="connsiteX4" fmla="*/ 1118827 w 2669507"/>
                <a:gd name="connsiteY4" fmla="*/ 2037422 h 4427068"/>
                <a:gd name="connsiteX5" fmla="*/ 1118260 w 2669507"/>
                <a:gd name="connsiteY5" fmla="*/ 2026201 h 4427068"/>
                <a:gd name="connsiteX6" fmla="*/ 1118647 w 2669507"/>
                <a:gd name="connsiteY6" fmla="*/ 2008882 h 4427068"/>
                <a:gd name="connsiteX7" fmla="*/ 1114767 w 2669507"/>
                <a:gd name="connsiteY7" fmla="*/ 1957023 h 4427068"/>
                <a:gd name="connsiteX8" fmla="*/ 1113340 w 2669507"/>
                <a:gd name="connsiteY8" fmla="*/ 1928758 h 4427068"/>
                <a:gd name="connsiteX9" fmla="*/ 1112741 w 2669507"/>
                <a:gd name="connsiteY9" fmla="*/ 1924833 h 4427068"/>
                <a:gd name="connsiteX10" fmla="*/ 1112741 w 2669507"/>
                <a:gd name="connsiteY10" fmla="*/ 1919716 h 4427068"/>
                <a:gd name="connsiteX11" fmla="*/ 1111976 w 2669507"/>
                <a:gd name="connsiteY11" fmla="*/ 1919716 h 4427068"/>
                <a:gd name="connsiteX12" fmla="*/ 1110954 w 2669507"/>
                <a:gd name="connsiteY12" fmla="*/ 1906049 h 4427068"/>
                <a:gd name="connsiteX13" fmla="*/ 1102339 w 2669507"/>
                <a:gd name="connsiteY13" fmla="*/ 1856674 h 4427068"/>
                <a:gd name="connsiteX14" fmla="*/ 1097235 w 2669507"/>
                <a:gd name="connsiteY14" fmla="*/ 1823233 h 4427068"/>
                <a:gd name="connsiteX15" fmla="*/ 1094961 w 2669507"/>
                <a:gd name="connsiteY15" fmla="*/ 1814388 h 4427068"/>
                <a:gd name="connsiteX16" fmla="*/ 1093081 w 2669507"/>
                <a:gd name="connsiteY16" fmla="*/ 1803617 h 4427068"/>
                <a:gd name="connsiteX17" fmla="*/ 1081646 w 2669507"/>
                <a:gd name="connsiteY17" fmla="*/ 1762604 h 4427068"/>
                <a:gd name="connsiteX18" fmla="*/ 1071046 w 2669507"/>
                <a:gd name="connsiteY18" fmla="*/ 1721381 h 4427068"/>
                <a:gd name="connsiteX19" fmla="*/ 1067289 w 2669507"/>
                <a:gd name="connsiteY19" fmla="*/ 1711116 h 4427068"/>
                <a:gd name="connsiteX20" fmla="*/ 1064836 w 2669507"/>
                <a:gd name="connsiteY20" fmla="*/ 1702317 h 4427068"/>
                <a:gd name="connsiteX21" fmla="*/ 1052530 w 2669507"/>
                <a:gd name="connsiteY21" fmla="*/ 1670792 h 4427068"/>
                <a:gd name="connsiteX22" fmla="*/ 1035307 w 2669507"/>
                <a:gd name="connsiteY22" fmla="*/ 1623736 h 4427068"/>
                <a:gd name="connsiteX23" fmla="*/ 1029272 w 2669507"/>
                <a:gd name="connsiteY23" fmla="*/ 1611206 h 4427068"/>
                <a:gd name="connsiteX24" fmla="*/ 1026020 w 2669507"/>
                <a:gd name="connsiteY24" fmla="*/ 1602876 h 4427068"/>
                <a:gd name="connsiteX25" fmla="*/ 1013118 w 2669507"/>
                <a:gd name="connsiteY25" fmla="*/ 1577673 h 4427068"/>
                <a:gd name="connsiteX26" fmla="*/ 990554 w 2669507"/>
                <a:gd name="connsiteY26" fmla="*/ 1530833 h 4427068"/>
                <a:gd name="connsiteX27" fmla="*/ 981561 w 2669507"/>
                <a:gd name="connsiteY27" fmla="*/ 1516031 h 4427068"/>
                <a:gd name="connsiteX28" fmla="*/ 976440 w 2669507"/>
                <a:gd name="connsiteY28" fmla="*/ 1506027 h 4427068"/>
                <a:gd name="connsiteX29" fmla="*/ 966707 w 2669507"/>
                <a:gd name="connsiteY29" fmla="*/ 1491580 h 4427068"/>
                <a:gd name="connsiteX30" fmla="*/ 937319 w 2669507"/>
                <a:gd name="connsiteY30" fmla="*/ 1443206 h 4427068"/>
                <a:gd name="connsiteX31" fmla="*/ 905000 w 2669507"/>
                <a:gd name="connsiteY31" fmla="*/ 1399985 h 4427068"/>
                <a:gd name="connsiteX32" fmla="*/ 893194 w 2669507"/>
                <a:gd name="connsiteY32" fmla="*/ 1382463 h 4427068"/>
                <a:gd name="connsiteX33" fmla="*/ 885410 w 2669507"/>
                <a:gd name="connsiteY33" fmla="*/ 1373789 h 4427068"/>
                <a:gd name="connsiteX34" fmla="*/ 876138 w 2669507"/>
                <a:gd name="connsiteY34" fmla="*/ 1361389 h 4427068"/>
                <a:gd name="connsiteX35" fmla="*/ 807543 w 2669507"/>
                <a:gd name="connsiteY35" fmla="*/ 1285916 h 4427068"/>
                <a:gd name="connsiteX36" fmla="*/ 802156 w 2669507"/>
                <a:gd name="connsiteY36" fmla="*/ 1281020 h 4427068"/>
                <a:gd name="connsiteX37" fmla="*/ 796048 w 2669507"/>
                <a:gd name="connsiteY37" fmla="*/ 1274214 h 4427068"/>
                <a:gd name="connsiteX38" fmla="*/ 775840 w 2669507"/>
                <a:gd name="connsiteY38" fmla="*/ 1257102 h 4427068"/>
                <a:gd name="connsiteX39" fmla="*/ 732070 w 2669507"/>
                <a:gd name="connsiteY39" fmla="*/ 1217321 h 4427068"/>
                <a:gd name="connsiteX40" fmla="*/ 704616 w 2669507"/>
                <a:gd name="connsiteY40" fmla="*/ 1196792 h 4427068"/>
                <a:gd name="connsiteX41" fmla="*/ 686899 w 2669507"/>
                <a:gd name="connsiteY41" fmla="*/ 1181789 h 4427068"/>
                <a:gd name="connsiteX42" fmla="*/ 670914 w 2669507"/>
                <a:gd name="connsiteY42" fmla="*/ 1171590 h 4427068"/>
                <a:gd name="connsiteX43" fmla="*/ 650253 w 2669507"/>
                <a:gd name="connsiteY43" fmla="*/ 1156140 h 4427068"/>
                <a:gd name="connsiteX44" fmla="*/ 576047 w 2669507"/>
                <a:gd name="connsiteY44" fmla="*/ 1111058 h 4427068"/>
                <a:gd name="connsiteX45" fmla="*/ 567643 w 2669507"/>
                <a:gd name="connsiteY45" fmla="*/ 1105696 h 4427068"/>
                <a:gd name="connsiteX46" fmla="*/ 565843 w 2669507"/>
                <a:gd name="connsiteY46" fmla="*/ 1104860 h 4427068"/>
                <a:gd name="connsiteX47" fmla="*/ 562626 w 2669507"/>
                <a:gd name="connsiteY47" fmla="*/ 1102905 h 4427068"/>
                <a:gd name="connsiteX48" fmla="*/ 469723 w 2669507"/>
                <a:gd name="connsiteY48" fmla="*/ 1058152 h 4427068"/>
                <a:gd name="connsiteX49" fmla="*/ 449222 w 2669507"/>
                <a:gd name="connsiteY49" fmla="*/ 1050648 h 4427068"/>
                <a:gd name="connsiteX50" fmla="*/ 440178 w 2669507"/>
                <a:gd name="connsiteY50" fmla="*/ 1046444 h 4427068"/>
                <a:gd name="connsiteX51" fmla="*/ 423235 w 2669507"/>
                <a:gd name="connsiteY51" fmla="*/ 1041137 h 4427068"/>
                <a:gd name="connsiteX52" fmla="*/ 372078 w 2669507"/>
                <a:gd name="connsiteY52" fmla="*/ 1022413 h 4427068"/>
                <a:gd name="connsiteX53" fmla="*/ 323967 w 2669507"/>
                <a:gd name="connsiteY53" fmla="*/ 1010042 h 4427068"/>
                <a:gd name="connsiteX54" fmla="*/ 306400 w 2669507"/>
                <a:gd name="connsiteY54" fmla="*/ 1004540 h 4427068"/>
                <a:gd name="connsiteX55" fmla="*/ 294542 w 2669507"/>
                <a:gd name="connsiteY55" fmla="*/ 1002477 h 4427068"/>
                <a:gd name="connsiteX56" fmla="*/ 270226 w 2669507"/>
                <a:gd name="connsiteY56" fmla="*/ 996224 h 4427068"/>
                <a:gd name="connsiteX57" fmla="*/ 175743 w 2669507"/>
                <a:gd name="connsiteY57" fmla="*/ 981805 h 4427068"/>
                <a:gd name="connsiteX58" fmla="*/ 168208 w 2669507"/>
                <a:gd name="connsiteY58" fmla="*/ 980493 h 4427068"/>
                <a:gd name="connsiteX59" fmla="*/ 166772 w 2669507"/>
                <a:gd name="connsiteY59" fmla="*/ 980435 h 4427068"/>
                <a:gd name="connsiteX60" fmla="*/ 164701 w 2669507"/>
                <a:gd name="connsiteY60" fmla="*/ 980119 h 4427068"/>
                <a:gd name="connsiteX61" fmla="*/ 56037 w 2669507"/>
                <a:gd name="connsiteY61" fmla="*/ 974632 h 4427068"/>
                <a:gd name="connsiteX62" fmla="*/ 41377 w 2669507"/>
                <a:gd name="connsiteY62" fmla="*/ 975372 h 4427068"/>
                <a:gd name="connsiteX63" fmla="*/ 27497 w 2669507"/>
                <a:gd name="connsiteY63" fmla="*/ 974812 h 4427068"/>
                <a:gd name="connsiteX64" fmla="*/ 0 w 2669507"/>
                <a:gd name="connsiteY64" fmla="*/ 976869 h 4427068"/>
                <a:gd name="connsiteX65" fmla="*/ 1691988 w 2669507"/>
                <a:gd name="connsiteY65" fmla="*/ 0 h 4427068"/>
                <a:gd name="connsiteX66" fmla="*/ 1763231 w 2669507"/>
                <a:gd name="connsiteY66" fmla="*/ 59563 h 4427068"/>
                <a:gd name="connsiteX67" fmla="*/ 1886257 w 2669507"/>
                <a:gd name="connsiteY67" fmla="*/ 171376 h 4427068"/>
                <a:gd name="connsiteX68" fmla="*/ 1920451 w 2669507"/>
                <a:gd name="connsiteY68" fmla="*/ 205407 h 4427068"/>
                <a:gd name="connsiteX69" fmla="*/ 2054399 w 2669507"/>
                <a:gd name="connsiteY69" fmla="*/ 352786 h 4427068"/>
                <a:gd name="connsiteX70" fmla="*/ 2079871 w 2669507"/>
                <a:gd name="connsiteY70" fmla="*/ 382253 h 4427068"/>
                <a:gd name="connsiteX71" fmla="*/ 2218217 w 2669507"/>
                <a:gd name="connsiteY71" fmla="*/ 567261 h 4427068"/>
                <a:gd name="connsiteX72" fmla="*/ 2251734 w 2669507"/>
                <a:gd name="connsiteY72" fmla="*/ 620546 h 4427068"/>
                <a:gd name="connsiteX73" fmla="*/ 2333176 w 2669507"/>
                <a:gd name="connsiteY73" fmla="*/ 754603 h 4427068"/>
                <a:gd name="connsiteX74" fmla="*/ 2410820 w 2669507"/>
                <a:gd name="connsiteY74" fmla="*/ 906272 h 4427068"/>
                <a:gd name="connsiteX75" fmla="*/ 2450561 w 2669507"/>
                <a:gd name="connsiteY75" fmla="*/ 988769 h 4427068"/>
                <a:gd name="connsiteX76" fmla="*/ 2507789 w 2669507"/>
                <a:gd name="connsiteY76" fmla="*/ 1135382 h 4427068"/>
                <a:gd name="connsiteX77" fmla="*/ 2544098 w 2669507"/>
                <a:gd name="connsiteY77" fmla="*/ 1234584 h 4427068"/>
                <a:gd name="connsiteX78" fmla="*/ 2579424 w 2669507"/>
                <a:gd name="connsiteY78" fmla="*/ 1361278 h 4427068"/>
                <a:gd name="connsiteX79" fmla="*/ 2612180 w 2669507"/>
                <a:gd name="connsiteY79" fmla="*/ 1488671 h 4427068"/>
                <a:gd name="connsiteX80" fmla="*/ 2630335 w 2669507"/>
                <a:gd name="connsiteY80" fmla="*/ 1592729 h 4427068"/>
                <a:gd name="connsiteX81" fmla="*/ 2654082 w 2669507"/>
                <a:gd name="connsiteY81" fmla="*/ 1748322 h 4427068"/>
                <a:gd name="connsiteX82" fmla="*/ 2660913 w 2669507"/>
                <a:gd name="connsiteY82" fmla="*/ 1839628 h 4427068"/>
                <a:gd name="connsiteX83" fmla="*/ 2669507 w 2669507"/>
                <a:gd name="connsiteY83" fmla="*/ 2009808 h 4427068"/>
                <a:gd name="connsiteX84" fmla="*/ 2665272 w 2669507"/>
                <a:gd name="connsiteY84" fmla="*/ 2199411 h 4427068"/>
                <a:gd name="connsiteX85" fmla="*/ 2664488 w 2669507"/>
                <a:gd name="connsiteY85" fmla="*/ 2221996 h 4427068"/>
                <a:gd name="connsiteX86" fmla="*/ 2664272 w 2669507"/>
                <a:gd name="connsiteY86" fmla="*/ 2224060 h 4427068"/>
                <a:gd name="connsiteX87" fmla="*/ 2637507 w 2669507"/>
                <a:gd name="connsiteY87" fmla="*/ 2448892 h 4427068"/>
                <a:gd name="connsiteX88" fmla="*/ 2629273 w 2669507"/>
                <a:gd name="connsiteY88" fmla="*/ 2495863 h 4427068"/>
                <a:gd name="connsiteX89" fmla="*/ 2584976 w 2669507"/>
                <a:gd name="connsiteY89" fmla="*/ 2699599 h 4427068"/>
                <a:gd name="connsiteX90" fmla="*/ 2579881 w 2669507"/>
                <a:gd name="connsiteY90" fmla="*/ 2720206 h 4427068"/>
                <a:gd name="connsiteX91" fmla="*/ 2506656 w 2669507"/>
                <a:gd name="connsiteY91" fmla="*/ 2949188 h 4427068"/>
                <a:gd name="connsiteX92" fmla="*/ 2501043 w 2669507"/>
                <a:gd name="connsiteY92" fmla="*/ 2963297 h 4427068"/>
                <a:gd name="connsiteX93" fmla="*/ 2416307 w 2669507"/>
                <a:gd name="connsiteY93" fmla="*/ 3160893 h 4427068"/>
                <a:gd name="connsiteX94" fmla="*/ 2397311 w 2669507"/>
                <a:gd name="connsiteY94" fmla="*/ 3200630 h 4427068"/>
                <a:gd name="connsiteX95" fmla="*/ 2288541 w 2669507"/>
                <a:gd name="connsiteY95" fmla="*/ 3399131 h 4427068"/>
                <a:gd name="connsiteX96" fmla="*/ 2268651 w 2669507"/>
                <a:gd name="connsiteY96" fmla="*/ 3429551 h 4427068"/>
                <a:gd name="connsiteX97" fmla="*/ 2165538 w 2669507"/>
                <a:gd name="connsiteY97" fmla="*/ 3580829 h 4427068"/>
                <a:gd name="connsiteX98" fmla="*/ 2117879 w 2669507"/>
                <a:gd name="connsiteY98" fmla="*/ 3644163 h 4427068"/>
                <a:gd name="connsiteX99" fmla="*/ 2000776 w 2669507"/>
                <a:gd name="connsiteY99" fmla="*/ 3784231 h 4427068"/>
                <a:gd name="connsiteX100" fmla="*/ 1981021 w 2669507"/>
                <a:gd name="connsiteY100" fmla="*/ 3807175 h 4427068"/>
                <a:gd name="connsiteX101" fmla="*/ 1946432 w 2669507"/>
                <a:gd name="connsiteY101" fmla="*/ 3842389 h 4427068"/>
                <a:gd name="connsiteX102" fmla="*/ 1822475 w 2669507"/>
                <a:gd name="connsiteY102" fmla="*/ 3963861 h 4427068"/>
                <a:gd name="connsiteX103" fmla="*/ 1765651 w 2669507"/>
                <a:gd name="connsiteY103" fmla="*/ 4014585 h 4427068"/>
                <a:gd name="connsiteX104" fmla="*/ 1591109 w 2669507"/>
                <a:gd name="connsiteY104" fmla="*/ 4154307 h 4427068"/>
                <a:gd name="connsiteX105" fmla="*/ 1577900 w 2669507"/>
                <a:gd name="connsiteY105" fmla="*/ 4163288 h 4427068"/>
                <a:gd name="connsiteX106" fmla="*/ 1382023 w 2669507"/>
                <a:gd name="connsiteY106" fmla="*/ 4289962 h 4427068"/>
                <a:gd name="connsiteX107" fmla="*/ 1348754 w 2669507"/>
                <a:gd name="connsiteY107" fmla="*/ 4309494 h 4427068"/>
                <a:gd name="connsiteX108" fmla="*/ 1187186 w 2669507"/>
                <a:gd name="connsiteY108" fmla="*/ 4392205 h 442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69507" h="4427068">
                  <a:moveTo>
                    <a:pt x="1114815" y="4427068"/>
                  </a:moveTo>
                  <a:lnTo>
                    <a:pt x="1114815" y="2124349"/>
                  </a:lnTo>
                  <a:lnTo>
                    <a:pt x="1116358" y="2111387"/>
                  </a:lnTo>
                  <a:lnTo>
                    <a:pt x="1117362" y="2066437"/>
                  </a:lnTo>
                  <a:lnTo>
                    <a:pt x="1118827" y="2037422"/>
                  </a:lnTo>
                  <a:lnTo>
                    <a:pt x="1118260" y="2026201"/>
                  </a:lnTo>
                  <a:lnTo>
                    <a:pt x="1118647" y="2008882"/>
                  </a:lnTo>
                  <a:lnTo>
                    <a:pt x="1114767" y="1957023"/>
                  </a:lnTo>
                  <a:lnTo>
                    <a:pt x="1113340" y="1928758"/>
                  </a:lnTo>
                  <a:lnTo>
                    <a:pt x="1112741" y="1924833"/>
                  </a:lnTo>
                  <a:lnTo>
                    <a:pt x="1112741" y="1919716"/>
                  </a:lnTo>
                  <a:lnTo>
                    <a:pt x="1111976" y="1919716"/>
                  </a:lnTo>
                  <a:lnTo>
                    <a:pt x="1110954" y="1906049"/>
                  </a:lnTo>
                  <a:lnTo>
                    <a:pt x="1102339" y="1856674"/>
                  </a:lnTo>
                  <a:lnTo>
                    <a:pt x="1097235" y="1823233"/>
                  </a:lnTo>
                  <a:lnTo>
                    <a:pt x="1094961" y="1814388"/>
                  </a:lnTo>
                  <a:lnTo>
                    <a:pt x="1093081" y="1803617"/>
                  </a:lnTo>
                  <a:lnTo>
                    <a:pt x="1081646" y="1762604"/>
                  </a:lnTo>
                  <a:lnTo>
                    <a:pt x="1071046" y="1721381"/>
                  </a:lnTo>
                  <a:lnTo>
                    <a:pt x="1067289" y="1711116"/>
                  </a:lnTo>
                  <a:lnTo>
                    <a:pt x="1064836" y="1702317"/>
                  </a:lnTo>
                  <a:lnTo>
                    <a:pt x="1052530" y="1670792"/>
                  </a:lnTo>
                  <a:lnTo>
                    <a:pt x="1035307" y="1623736"/>
                  </a:lnTo>
                  <a:lnTo>
                    <a:pt x="1029272" y="1611206"/>
                  </a:lnTo>
                  <a:lnTo>
                    <a:pt x="1026020" y="1602876"/>
                  </a:lnTo>
                  <a:lnTo>
                    <a:pt x="1013118" y="1577673"/>
                  </a:lnTo>
                  <a:lnTo>
                    <a:pt x="990554" y="1530833"/>
                  </a:lnTo>
                  <a:lnTo>
                    <a:pt x="981561" y="1516031"/>
                  </a:lnTo>
                  <a:lnTo>
                    <a:pt x="976440" y="1506027"/>
                  </a:lnTo>
                  <a:lnTo>
                    <a:pt x="966707" y="1491580"/>
                  </a:lnTo>
                  <a:lnTo>
                    <a:pt x="937319" y="1443206"/>
                  </a:lnTo>
                  <a:lnTo>
                    <a:pt x="905000" y="1399985"/>
                  </a:lnTo>
                  <a:lnTo>
                    <a:pt x="893194" y="1382463"/>
                  </a:lnTo>
                  <a:lnTo>
                    <a:pt x="885410" y="1373789"/>
                  </a:lnTo>
                  <a:lnTo>
                    <a:pt x="876138" y="1361389"/>
                  </a:lnTo>
                  <a:cubicBezTo>
                    <a:pt x="854478" y="1335144"/>
                    <a:pt x="831584" y="1309957"/>
                    <a:pt x="807543" y="1285916"/>
                  </a:cubicBezTo>
                  <a:lnTo>
                    <a:pt x="802156" y="1281020"/>
                  </a:lnTo>
                  <a:lnTo>
                    <a:pt x="796048" y="1274214"/>
                  </a:lnTo>
                  <a:lnTo>
                    <a:pt x="775840" y="1257102"/>
                  </a:lnTo>
                  <a:lnTo>
                    <a:pt x="732070" y="1217321"/>
                  </a:lnTo>
                  <a:lnTo>
                    <a:pt x="704616" y="1196792"/>
                  </a:lnTo>
                  <a:lnTo>
                    <a:pt x="686899" y="1181789"/>
                  </a:lnTo>
                  <a:lnTo>
                    <a:pt x="670914" y="1171590"/>
                  </a:lnTo>
                  <a:lnTo>
                    <a:pt x="650253" y="1156140"/>
                  </a:lnTo>
                  <a:lnTo>
                    <a:pt x="576047" y="1111058"/>
                  </a:lnTo>
                  <a:lnTo>
                    <a:pt x="567643" y="1105696"/>
                  </a:lnTo>
                  <a:lnTo>
                    <a:pt x="565843" y="1104860"/>
                  </a:lnTo>
                  <a:lnTo>
                    <a:pt x="562626" y="1102905"/>
                  </a:lnTo>
                  <a:cubicBezTo>
                    <a:pt x="532508" y="1086544"/>
                    <a:pt x="501511" y="1071596"/>
                    <a:pt x="469723" y="1058152"/>
                  </a:cubicBezTo>
                  <a:lnTo>
                    <a:pt x="449222" y="1050648"/>
                  </a:lnTo>
                  <a:lnTo>
                    <a:pt x="440178" y="1046444"/>
                  </a:lnTo>
                  <a:lnTo>
                    <a:pt x="423235" y="1041137"/>
                  </a:lnTo>
                  <a:lnTo>
                    <a:pt x="372078" y="1022413"/>
                  </a:lnTo>
                  <a:lnTo>
                    <a:pt x="323967" y="1010042"/>
                  </a:lnTo>
                  <a:lnTo>
                    <a:pt x="306400" y="1004540"/>
                  </a:lnTo>
                  <a:lnTo>
                    <a:pt x="294542" y="1002477"/>
                  </a:lnTo>
                  <a:lnTo>
                    <a:pt x="270226" y="996224"/>
                  </a:lnTo>
                  <a:lnTo>
                    <a:pt x="175743" y="981805"/>
                  </a:lnTo>
                  <a:lnTo>
                    <a:pt x="168208" y="980493"/>
                  </a:lnTo>
                  <a:lnTo>
                    <a:pt x="166772" y="980435"/>
                  </a:lnTo>
                  <a:lnTo>
                    <a:pt x="164701" y="980119"/>
                  </a:lnTo>
                  <a:cubicBezTo>
                    <a:pt x="128973" y="976491"/>
                    <a:pt x="92722" y="974632"/>
                    <a:pt x="56037" y="974632"/>
                  </a:cubicBezTo>
                  <a:lnTo>
                    <a:pt x="41377" y="975372"/>
                  </a:lnTo>
                  <a:lnTo>
                    <a:pt x="27497" y="974812"/>
                  </a:lnTo>
                  <a:lnTo>
                    <a:pt x="0" y="976869"/>
                  </a:lnTo>
                  <a:lnTo>
                    <a:pt x="1691988" y="0"/>
                  </a:lnTo>
                  <a:lnTo>
                    <a:pt x="1763231" y="59563"/>
                  </a:lnTo>
                  <a:lnTo>
                    <a:pt x="1886257" y="171376"/>
                  </a:lnTo>
                  <a:lnTo>
                    <a:pt x="1920451" y="205407"/>
                  </a:lnTo>
                  <a:lnTo>
                    <a:pt x="2054399" y="352786"/>
                  </a:lnTo>
                  <a:lnTo>
                    <a:pt x="2079871" y="382253"/>
                  </a:lnTo>
                  <a:lnTo>
                    <a:pt x="2218217" y="567261"/>
                  </a:lnTo>
                  <a:lnTo>
                    <a:pt x="2251734" y="620546"/>
                  </a:lnTo>
                  <a:lnTo>
                    <a:pt x="2333176" y="754603"/>
                  </a:lnTo>
                  <a:lnTo>
                    <a:pt x="2410820" y="906272"/>
                  </a:lnTo>
                  <a:lnTo>
                    <a:pt x="2450561" y="988769"/>
                  </a:lnTo>
                  <a:lnTo>
                    <a:pt x="2507789" y="1135382"/>
                  </a:lnTo>
                  <a:lnTo>
                    <a:pt x="2544098" y="1234584"/>
                  </a:lnTo>
                  <a:lnTo>
                    <a:pt x="2579424" y="1361278"/>
                  </a:lnTo>
                  <a:lnTo>
                    <a:pt x="2612180" y="1488671"/>
                  </a:lnTo>
                  <a:lnTo>
                    <a:pt x="2630335" y="1592729"/>
                  </a:lnTo>
                  <a:lnTo>
                    <a:pt x="2654082" y="1748322"/>
                  </a:lnTo>
                  <a:lnTo>
                    <a:pt x="2660913" y="1839628"/>
                  </a:lnTo>
                  <a:lnTo>
                    <a:pt x="2669507" y="2009808"/>
                  </a:lnTo>
                  <a:lnTo>
                    <a:pt x="2665272" y="2199411"/>
                  </a:lnTo>
                  <a:lnTo>
                    <a:pt x="2664488" y="2221996"/>
                  </a:lnTo>
                  <a:lnTo>
                    <a:pt x="2664272" y="2224060"/>
                  </a:lnTo>
                  <a:lnTo>
                    <a:pt x="2637507" y="2448892"/>
                  </a:lnTo>
                  <a:lnTo>
                    <a:pt x="2629273" y="2495863"/>
                  </a:lnTo>
                  <a:lnTo>
                    <a:pt x="2584976" y="2699599"/>
                  </a:lnTo>
                  <a:lnTo>
                    <a:pt x="2579881" y="2720206"/>
                  </a:lnTo>
                  <a:lnTo>
                    <a:pt x="2506656" y="2949188"/>
                  </a:lnTo>
                  <a:lnTo>
                    <a:pt x="2501043" y="2963297"/>
                  </a:lnTo>
                  <a:lnTo>
                    <a:pt x="2416307" y="3160893"/>
                  </a:lnTo>
                  <a:lnTo>
                    <a:pt x="2397311" y="3200630"/>
                  </a:lnTo>
                  <a:lnTo>
                    <a:pt x="2288541" y="3399131"/>
                  </a:lnTo>
                  <a:lnTo>
                    <a:pt x="2268651" y="3429551"/>
                  </a:lnTo>
                  <a:lnTo>
                    <a:pt x="2165538" y="3580829"/>
                  </a:lnTo>
                  <a:lnTo>
                    <a:pt x="2117879" y="3644163"/>
                  </a:lnTo>
                  <a:lnTo>
                    <a:pt x="2000776" y="3784231"/>
                  </a:lnTo>
                  <a:lnTo>
                    <a:pt x="1981021" y="3807175"/>
                  </a:lnTo>
                  <a:lnTo>
                    <a:pt x="1946432" y="3842389"/>
                  </a:lnTo>
                  <a:lnTo>
                    <a:pt x="1822475" y="3963861"/>
                  </a:lnTo>
                  <a:lnTo>
                    <a:pt x="1765651" y="4014585"/>
                  </a:lnTo>
                  <a:lnTo>
                    <a:pt x="1591109" y="4154307"/>
                  </a:lnTo>
                  <a:lnTo>
                    <a:pt x="1577900" y="4163288"/>
                  </a:lnTo>
                  <a:lnTo>
                    <a:pt x="1382023" y="4289962"/>
                  </a:lnTo>
                  <a:lnTo>
                    <a:pt x="1348754" y="4309494"/>
                  </a:lnTo>
                  <a:lnTo>
                    <a:pt x="1187186" y="43922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393700" dist="38100" dir="2700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0" name="Graphic 62" descr="Pie chart">
              <a:extLst>
                <a:ext uri="{FF2B5EF4-FFF2-40B4-BE49-F238E27FC236}">
                  <a16:creationId xmlns:a16="http://schemas.microsoft.com/office/drawing/2014/main" id="{E65C589C-1239-4D1C-8F37-EFFCA2CC7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67556" y="3967307"/>
              <a:ext cx="540000" cy="540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5EDA19-56FA-49F2-A7AA-0DD3B32A4F17}"/>
                </a:ext>
              </a:extLst>
            </p:cNvPr>
            <p:cNvSpPr txBox="1"/>
            <p:nvPr/>
          </p:nvSpPr>
          <p:spPr>
            <a:xfrm>
              <a:off x="7924917" y="4596213"/>
              <a:ext cx="8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Eurostile BQ" pitchFamily="50" charset="0"/>
                </a:rPr>
                <a:t>02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05A12EB-1300-4D27-9206-CEA6126D168A}"/>
                </a:ext>
              </a:extLst>
            </p:cNvPr>
            <p:cNvSpPr txBox="1"/>
            <p:nvPr/>
          </p:nvSpPr>
          <p:spPr>
            <a:xfrm>
              <a:off x="5384995" y="4589092"/>
              <a:ext cx="24154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pt-BR" sz="2800" dirty="0" smtClean="0">
                  <a:solidFill>
                    <a:schemeClr val="bg1"/>
                  </a:solidFill>
                </a:rPr>
                <a:t>Infraestructura</a:t>
              </a:r>
            </a:p>
            <a:p>
              <a:pPr lvl="0" algn="ctr"/>
              <a:r>
                <a:rPr lang="pt-BR" sz="2800" dirty="0" smtClean="0">
                  <a:solidFill>
                    <a:schemeClr val="bg1"/>
                  </a:solidFill>
                </a:rPr>
                <a:t>Costosa</a:t>
              </a:r>
              <a:endParaRPr lang="pt-BR" sz="2800" dirty="0">
                <a:solidFill>
                  <a:schemeClr val="bg1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8543459-D03E-4D92-8AB1-1520B79F625C}"/>
                </a:ext>
              </a:extLst>
            </p:cNvPr>
            <p:cNvSpPr txBox="1"/>
            <p:nvPr/>
          </p:nvSpPr>
          <p:spPr>
            <a:xfrm>
              <a:off x="6339010" y="5580779"/>
              <a:ext cx="2230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i="1" dirty="0" smtClean="0">
                  <a:solidFill>
                    <a:schemeClr val="bg1"/>
                  </a:solidFill>
                </a:rPr>
                <a:t>Laboratorios Físicos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05959" y="1091456"/>
            <a:ext cx="4427068" cy="2674890"/>
            <a:chOff x="4905959" y="1091456"/>
            <a:chExt cx="4427068" cy="2674890"/>
          </a:xfrm>
        </p:grpSpPr>
        <p:sp>
          <p:nvSpPr>
            <p:cNvPr id="105" name="Freeform: Shape 53">
              <a:extLst>
                <a:ext uri="{FF2B5EF4-FFF2-40B4-BE49-F238E27FC236}">
                  <a16:creationId xmlns:a16="http://schemas.microsoft.com/office/drawing/2014/main" id="{B5469D9D-1123-484A-BB37-960B1B1374BB}"/>
                </a:ext>
              </a:extLst>
            </p:cNvPr>
            <p:cNvSpPr/>
            <p:nvPr/>
          </p:nvSpPr>
          <p:spPr>
            <a:xfrm rot="14400000">
              <a:off x="5784739" y="212676"/>
              <a:ext cx="2669507" cy="4427068"/>
            </a:xfrm>
            <a:custGeom>
              <a:avLst/>
              <a:gdLst>
                <a:gd name="connsiteX0" fmla="*/ 1114815 w 2669507"/>
                <a:gd name="connsiteY0" fmla="*/ 4427068 h 4427068"/>
                <a:gd name="connsiteX1" fmla="*/ 1114815 w 2669507"/>
                <a:gd name="connsiteY1" fmla="*/ 2124349 h 4427068"/>
                <a:gd name="connsiteX2" fmla="*/ 1116358 w 2669507"/>
                <a:gd name="connsiteY2" fmla="*/ 2111387 h 4427068"/>
                <a:gd name="connsiteX3" fmla="*/ 1117362 w 2669507"/>
                <a:gd name="connsiteY3" fmla="*/ 2066437 h 4427068"/>
                <a:gd name="connsiteX4" fmla="*/ 1118827 w 2669507"/>
                <a:gd name="connsiteY4" fmla="*/ 2037422 h 4427068"/>
                <a:gd name="connsiteX5" fmla="*/ 1118260 w 2669507"/>
                <a:gd name="connsiteY5" fmla="*/ 2026201 h 4427068"/>
                <a:gd name="connsiteX6" fmla="*/ 1118647 w 2669507"/>
                <a:gd name="connsiteY6" fmla="*/ 2008882 h 4427068"/>
                <a:gd name="connsiteX7" fmla="*/ 1114767 w 2669507"/>
                <a:gd name="connsiteY7" fmla="*/ 1957023 h 4427068"/>
                <a:gd name="connsiteX8" fmla="*/ 1113340 w 2669507"/>
                <a:gd name="connsiteY8" fmla="*/ 1928758 h 4427068"/>
                <a:gd name="connsiteX9" fmla="*/ 1112741 w 2669507"/>
                <a:gd name="connsiteY9" fmla="*/ 1924833 h 4427068"/>
                <a:gd name="connsiteX10" fmla="*/ 1112741 w 2669507"/>
                <a:gd name="connsiteY10" fmla="*/ 1919716 h 4427068"/>
                <a:gd name="connsiteX11" fmla="*/ 1111976 w 2669507"/>
                <a:gd name="connsiteY11" fmla="*/ 1919716 h 4427068"/>
                <a:gd name="connsiteX12" fmla="*/ 1110954 w 2669507"/>
                <a:gd name="connsiteY12" fmla="*/ 1906049 h 4427068"/>
                <a:gd name="connsiteX13" fmla="*/ 1102339 w 2669507"/>
                <a:gd name="connsiteY13" fmla="*/ 1856674 h 4427068"/>
                <a:gd name="connsiteX14" fmla="*/ 1097235 w 2669507"/>
                <a:gd name="connsiteY14" fmla="*/ 1823233 h 4427068"/>
                <a:gd name="connsiteX15" fmla="*/ 1094961 w 2669507"/>
                <a:gd name="connsiteY15" fmla="*/ 1814388 h 4427068"/>
                <a:gd name="connsiteX16" fmla="*/ 1093081 w 2669507"/>
                <a:gd name="connsiteY16" fmla="*/ 1803617 h 4427068"/>
                <a:gd name="connsiteX17" fmla="*/ 1081646 w 2669507"/>
                <a:gd name="connsiteY17" fmla="*/ 1762604 h 4427068"/>
                <a:gd name="connsiteX18" fmla="*/ 1071046 w 2669507"/>
                <a:gd name="connsiteY18" fmla="*/ 1721381 h 4427068"/>
                <a:gd name="connsiteX19" fmla="*/ 1067289 w 2669507"/>
                <a:gd name="connsiteY19" fmla="*/ 1711116 h 4427068"/>
                <a:gd name="connsiteX20" fmla="*/ 1064836 w 2669507"/>
                <a:gd name="connsiteY20" fmla="*/ 1702317 h 4427068"/>
                <a:gd name="connsiteX21" fmla="*/ 1052530 w 2669507"/>
                <a:gd name="connsiteY21" fmla="*/ 1670792 h 4427068"/>
                <a:gd name="connsiteX22" fmla="*/ 1035307 w 2669507"/>
                <a:gd name="connsiteY22" fmla="*/ 1623736 h 4427068"/>
                <a:gd name="connsiteX23" fmla="*/ 1029272 w 2669507"/>
                <a:gd name="connsiteY23" fmla="*/ 1611206 h 4427068"/>
                <a:gd name="connsiteX24" fmla="*/ 1026020 w 2669507"/>
                <a:gd name="connsiteY24" fmla="*/ 1602876 h 4427068"/>
                <a:gd name="connsiteX25" fmla="*/ 1013118 w 2669507"/>
                <a:gd name="connsiteY25" fmla="*/ 1577673 h 4427068"/>
                <a:gd name="connsiteX26" fmla="*/ 990554 w 2669507"/>
                <a:gd name="connsiteY26" fmla="*/ 1530833 h 4427068"/>
                <a:gd name="connsiteX27" fmla="*/ 981561 w 2669507"/>
                <a:gd name="connsiteY27" fmla="*/ 1516031 h 4427068"/>
                <a:gd name="connsiteX28" fmla="*/ 976440 w 2669507"/>
                <a:gd name="connsiteY28" fmla="*/ 1506027 h 4427068"/>
                <a:gd name="connsiteX29" fmla="*/ 966707 w 2669507"/>
                <a:gd name="connsiteY29" fmla="*/ 1491580 h 4427068"/>
                <a:gd name="connsiteX30" fmla="*/ 937319 w 2669507"/>
                <a:gd name="connsiteY30" fmla="*/ 1443206 h 4427068"/>
                <a:gd name="connsiteX31" fmla="*/ 905000 w 2669507"/>
                <a:gd name="connsiteY31" fmla="*/ 1399985 h 4427068"/>
                <a:gd name="connsiteX32" fmla="*/ 893194 w 2669507"/>
                <a:gd name="connsiteY32" fmla="*/ 1382463 h 4427068"/>
                <a:gd name="connsiteX33" fmla="*/ 885410 w 2669507"/>
                <a:gd name="connsiteY33" fmla="*/ 1373789 h 4427068"/>
                <a:gd name="connsiteX34" fmla="*/ 876138 w 2669507"/>
                <a:gd name="connsiteY34" fmla="*/ 1361389 h 4427068"/>
                <a:gd name="connsiteX35" fmla="*/ 807543 w 2669507"/>
                <a:gd name="connsiteY35" fmla="*/ 1285916 h 4427068"/>
                <a:gd name="connsiteX36" fmla="*/ 802156 w 2669507"/>
                <a:gd name="connsiteY36" fmla="*/ 1281020 h 4427068"/>
                <a:gd name="connsiteX37" fmla="*/ 796048 w 2669507"/>
                <a:gd name="connsiteY37" fmla="*/ 1274214 h 4427068"/>
                <a:gd name="connsiteX38" fmla="*/ 775840 w 2669507"/>
                <a:gd name="connsiteY38" fmla="*/ 1257102 h 4427068"/>
                <a:gd name="connsiteX39" fmla="*/ 732070 w 2669507"/>
                <a:gd name="connsiteY39" fmla="*/ 1217321 h 4427068"/>
                <a:gd name="connsiteX40" fmla="*/ 704616 w 2669507"/>
                <a:gd name="connsiteY40" fmla="*/ 1196792 h 4427068"/>
                <a:gd name="connsiteX41" fmla="*/ 686899 w 2669507"/>
                <a:gd name="connsiteY41" fmla="*/ 1181789 h 4427068"/>
                <a:gd name="connsiteX42" fmla="*/ 670914 w 2669507"/>
                <a:gd name="connsiteY42" fmla="*/ 1171590 h 4427068"/>
                <a:gd name="connsiteX43" fmla="*/ 650253 w 2669507"/>
                <a:gd name="connsiteY43" fmla="*/ 1156140 h 4427068"/>
                <a:gd name="connsiteX44" fmla="*/ 576047 w 2669507"/>
                <a:gd name="connsiteY44" fmla="*/ 1111058 h 4427068"/>
                <a:gd name="connsiteX45" fmla="*/ 567643 w 2669507"/>
                <a:gd name="connsiteY45" fmla="*/ 1105696 h 4427068"/>
                <a:gd name="connsiteX46" fmla="*/ 565843 w 2669507"/>
                <a:gd name="connsiteY46" fmla="*/ 1104860 h 4427068"/>
                <a:gd name="connsiteX47" fmla="*/ 562626 w 2669507"/>
                <a:gd name="connsiteY47" fmla="*/ 1102905 h 4427068"/>
                <a:gd name="connsiteX48" fmla="*/ 469723 w 2669507"/>
                <a:gd name="connsiteY48" fmla="*/ 1058152 h 4427068"/>
                <a:gd name="connsiteX49" fmla="*/ 449222 w 2669507"/>
                <a:gd name="connsiteY49" fmla="*/ 1050648 h 4427068"/>
                <a:gd name="connsiteX50" fmla="*/ 440178 w 2669507"/>
                <a:gd name="connsiteY50" fmla="*/ 1046444 h 4427068"/>
                <a:gd name="connsiteX51" fmla="*/ 423235 w 2669507"/>
                <a:gd name="connsiteY51" fmla="*/ 1041137 h 4427068"/>
                <a:gd name="connsiteX52" fmla="*/ 372078 w 2669507"/>
                <a:gd name="connsiteY52" fmla="*/ 1022413 h 4427068"/>
                <a:gd name="connsiteX53" fmla="*/ 323967 w 2669507"/>
                <a:gd name="connsiteY53" fmla="*/ 1010042 h 4427068"/>
                <a:gd name="connsiteX54" fmla="*/ 306400 w 2669507"/>
                <a:gd name="connsiteY54" fmla="*/ 1004540 h 4427068"/>
                <a:gd name="connsiteX55" fmla="*/ 294542 w 2669507"/>
                <a:gd name="connsiteY55" fmla="*/ 1002477 h 4427068"/>
                <a:gd name="connsiteX56" fmla="*/ 270226 w 2669507"/>
                <a:gd name="connsiteY56" fmla="*/ 996224 h 4427068"/>
                <a:gd name="connsiteX57" fmla="*/ 175743 w 2669507"/>
                <a:gd name="connsiteY57" fmla="*/ 981805 h 4427068"/>
                <a:gd name="connsiteX58" fmla="*/ 168208 w 2669507"/>
                <a:gd name="connsiteY58" fmla="*/ 980493 h 4427068"/>
                <a:gd name="connsiteX59" fmla="*/ 166772 w 2669507"/>
                <a:gd name="connsiteY59" fmla="*/ 980435 h 4427068"/>
                <a:gd name="connsiteX60" fmla="*/ 164701 w 2669507"/>
                <a:gd name="connsiteY60" fmla="*/ 980119 h 4427068"/>
                <a:gd name="connsiteX61" fmla="*/ 56037 w 2669507"/>
                <a:gd name="connsiteY61" fmla="*/ 974632 h 4427068"/>
                <a:gd name="connsiteX62" fmla="*/ 41377 w 2669507"/>
                <a:gd name="connsiteY62" fmla="*/ 975372 h 4427068"/>
                <a:gd name="connsiteX63" fmla="*/ 27497 w 2669507"/>
                <a:gd name="connsiteY63" fmla="*/ 974812 h 4427068"/>
                <a:gd name="connsiteX64" fmla="*/ 0 w 2669507"/>
                <a:gd name="connsiteY64" fmla="*/ 976869 h 4427068"/>
                <a:gd name="connsiteX65" fmla="*/ 1691988 w 2669507"/>
                <a:gd name="connsiteY65" fmla="*/ 0 h 4427068"/>
                <a:gd name="connsiteX66" fmla="*/ 1763231 w 2669507"/>
                <a:gd name="connsiteY66" fmla="*/ 59563 h 4427068"/>
                <a:gd name="connsiteX67" fmla="*/ 1886257 w 2669507"/>
                <a:gd name="connsiteY67" fmla="*/ 171376 h 4427068"/>
                <a:gd name="connsiteX68" fmla="*/ 1920451 w 2669507"/>
                <a:gd name="connsiteY68" fmla="*/ 205407 h 4427068"/>
                <a:gd name="connsiteX69" fmla="*/ 2054399 w 2669507"/>
                <a:gd name="connsiteY69" fmla="*/ 352786 h 4427068"/>
                <a:gd name="connsiteX70" fmla="*/ 2079871 w 2669507"/>
                <a:gd name="connsiteY70" fmla="*/ 382253 h 4427068"/>
                <a:gd name="connsiteX71" fmla="*/ 2218217 w 2669507"/>
                <a:gd name="connsiteY71" fmla="*/ 567261 h 4427068"/>
                <a:gd name="connsiteX72" fmla="*/ 2251734 w 2669507"/>
                <a:gd name="connsiteY72" fmla="*/ 620546 h 4427068"/>
                <a:gd name="connsiteX73" fmla="*/ 2333176 w 2669507"/>
                <a:gd name="connsiteY73" fmla="*/ 754603 h 4427068"/>
                <a:gd name="connsiteX74" fmla="*/ 2410820 w 2669507"/>
                <a:gd name="connsiteY74" fmla="*/ 906272 h 4427068"/>
                <a:gd name="connsiteX75" fmla="*/ 2450561 w 2669507"/>
                <a:gd name="connsiteY75" fmla="*/ 988769 h 4427068"/>
                <a:gd name="connsiteX76" fmla="*/ 2507789 w 2669507"/>
                <a:gd name="connsiteY76" fmla="*/ 1135382 h 4427068"/>
                <a:gd name="connsiteX77" fmla="*/ 2544098 w 2669507"/>
                <a:gd name="connsiteY77" fmla="*/ 1234584 h 4427068"/>
                <a:gd name="connsiteX78" fmla="*/ 2579424 w 2669507"/>
                <a:gd name="connsiteY78" fmla="*/ 1361278 h 4427068"/>
                <a:gd name="connsiteX79" fmla="*/ 2612180 w 2669507"/>
                <a:gd name="connsiteY79" fmla="*/ 1488671 h 4427068"/>
                <a:gd name="connsiteX80" fmla="*/ 2630335 w 2669507"/>
                <a:gd name="connsiteY80" fmla="*/ 1592729 h 4427068"/>
                <a:gd name="connsiteX81" fmla="*/ 2654082 w 2669507"/>
                <a:gd name="connsiteY81" fmla="*/ 1748322 h 4427068"/>
                <a:gd name="connsiteX82" fmla="*/ 2660913 w 2669507"/>
                <a:gd name="connsiteY82" fmla="*/ 1839628 h 4427068"/>
                <a:gd name="connsiteX83" fmla="*/ 2669507 w 2669507"/>
                <a:gd name="connsiteY83" fmla="*/ 2009808 h 4427068"/>
                <a:gd name="connsiteX84" fmla="*/ 2665272 w 2669507"/>
                <a:gd name="connsiteY84" fmla="*/ 2199411 h 4427068"/>
                <a:gd name="connsiteX85" fmla="*/ 2664488 w 2669507"/>
                <a:gd name="connsiteY85" fmla="*/ 2221996 h 4427068"/>
                <a:gd name="connsiteX86" fmla="*/ 2664272 w 2669507"/>
                <a:gd name="connsiteY86" fmla="*/ 2224060 h 4427068"/>
                <a:gd name="connsiteX87" fmla="*/ 2637507 w 2669507"/>
                <a:gd name="connsiteY87" fmla="*/ 2448892 h 4427068"/>
                <a:gd name="connsiteX88" fmla="*/ 2629273 w 2669507"/>
                <a:gd name="connsiteY88" fmla="*/ 2495863 h 4427068"/>
                <a:gd name="connsiteX89" fmla="*/ 2584976 w 2669507"/>
                <a:gd name="connsiteY89" fmla="*/ 2699599 h 4427068"/>
                <a:gd name="connsiteX90" fmla="*/ 2579881 w 2669507"/>
                <a:gd name="connsiteY90" fmla="*/ 2720206 h 4427068"/>
                <a:gd name="connsiteX91" fmla="*/ 2506656 w 2669507"/>
                <a:gd name="connsiteY91" fmla="*/ 2949188 h 4427068"/>
                <a:gd name="connsiteX92" fmla="*/ 2501043 w 2669507"/>
                <a:gd name="connsiteY92" fmla="*/ 2963297 h 4427068"/>
                <a:gd name="connsiteX93" fmla="*/ 2416307 w 2669507"/>
                <a:gd name="connsiteY93" fmla="*/ 3160893 h 4427068"/>
                <a:gd name="connsiteX94" fmla="*/ 2397311 w 2669507"/>
                <a:gd name="connsiteY94" fmla="*/ 3200630 h 4427068"/>
                <a:gd name="connsiteX95" fmla="*/ 2288541 w 2669507"/>
                <a:gd name="connsiteY95" fmla="*/ 3399131 h 4427068"/>
                <a:gd name="connsiteX96" fmla="*/ 2268651 w 2669507"/>
                <a:gd name="connsiteY96" fmla="*/ 3429551 h 4427068"/>
                <a:gd name="connsiteX97" fmla="*/ 2165538 w 2669507"/>
                <a:gd name="connsiteY97" fmla="*/ 3580829 h 4427068"/>
                <a:gd name="connsiteX98" fmla="*/ 2117879 w 2669507"/>
                <a:gd name="connsiteY98" fmla="*/ 3644163 h 4427068"/>
                <a:gd name="connsiteX99" fmla="*/ 2000776 w 2669507"/>
                <a:gd name="connsiteY99" fmla="*/ 3784231 h 4427068"/>
                <a:gd name="connsiteX100" fmla="*/ 1981021 w 2669507"/>
                <a:gd name="connsiteY100" fmla="*/ 3807175 h 4427068"/>
                <a:gd name="connsiteX101" fmla="*/ 1946432 w 2669507"/>
                <a:gd name="connsiteY101" fmla="*/ 3842389 h 4427068"/>
                <a:gd name="connsiteX102" fmla="*/ 1822475 w 2669507"/>
                <a:gd name="connsiteY102" fmla="*/ 3963861 h 4427068"/>
                <a:gd name="connsiteX103" fmla="*/ 1765651 w 2669507"/>
                <a:gd name="connsiteY103" fmla="*/ 4014585 h 4427068"/>
                <a:gd name="connsiteX104" fmla="*/ 1591109 w 2669507"/>
                <a:gd name="connsiteY104" fmla="*/ 4154307 h 4427068"/>
                <a:gd name="connsiteX105" fmla="*/ 1577900 w 2669507"/>
                <a:gd name="connsiteY105" fmla="*/ 4163288 h 4427068"/>
                <a:gd name="connsiteX106" fmla="*/ 1382023 w 2669507"/>
                <a:gd name="connsiteY106" fmla="*/ 4289962 h 4427068"/>
                <a:gd name="connsiteX107" fmla="*/ 1348754 w 2669507"/>
                <a:gd name="connsiteY107" fmla="*/ 4309494 h 4427068"/>
                <a:gd name="connsiteX108" fmla="*/ 1187186 w 2669507"/>
                <a:gd name="connsiteY108" fmla="*/ 4392205 h 442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69507" h="4427068">
                  <a:moveTo>
                    <a:pt x="1114815" y="4427068"/>
                  </a:moveTo>
                  <a:lnTo>
                    <a:pt x="1114815" y="2124349"/>
                  </a:lnTo>
                  <a:lnTo>
                    <a:pt x="1116358" y="2111387"/>
                  </a:lnTo>
                  <a:lnTo>
                    <a:pt x="1117362" y="2066437"/>
                  </a:lnTo>
                  <a:lnTo>
                    <a:pt x="1118827" y="2037422"/>
                  </a:lnTo>
                  <a:lnTo>
                    <a:pt x="1118260" y="2026201"/>
                  </a:lnTo>
                  <a:lnTo>
                    <a:pt x="1118647" y="2008882"/>
                  </a:lnTo>
                  <a:lnTo>
                    <a:pt x="1114767" y="1957023"/>
                  </a:lnTo>
                  <a:lnTo>
                    <a:pt x="1113340" y="1928758"/>
                  </a:lnTo>
                  <a:lnTo>
                    <a:pt x="1112741" y="1924833"/>
                  </a:lnTo>
                  <a:lnTo>
                    <a:pt x="1112741" y="1919716"/>
                  </a:lnTo>
                  <a:lnTo>
                    <a:pt x="1111976" y="1919716"/>
                  </a:lnTo>
                  <a:lnTo>
                    <a:pt x="1110954" y="1906049"/>
                  </a:lnTo>
                  <a:lnTo>
                    <a:pt x="1102339" y="1856674"/>
                  </a:lnTo>
                  <a:lnTo>
                    <a:pt x="1097235" y="1823233"/>
                  </a:lnTo>
                  <a:lnTo>
                    <a:pt x="1094961" y="1814388"/>
                  </a:lnTo>
                  <a:lnTo>
                    <a:pt x="1093081" y="1803617"/>
                  </a:lnTo>
                  <a:lnTo>
                    <a:pt x="1081646" y="1762604"/>
                  </a:lnTo>
                  <a:lnTo>
                    <a:pt x="1071046" y="1721381"/>
                  </a:lnTo>
                  <a:lnTo>
                    <a:pt x="1067289" y="1711116"/>
                  </a:lnTo>
                  <a:lnTo>
                    <a:pt x="1064836" y="1702317"/>
                  </a:lnTo>
                  <a:lnTo>
                    <a:pt x="1052530" y="1670792"/>
                  </a:lnTo>
                  <a:lnTo>
                    <a:pt x="1035307" y="1623736"/>
                  </a:lnTo>
                  <a:lnTo>
                    <a:pt x="1029272" y="1611206"/>
                  </a:lnTo>
                  <a:lnTo>
                    <a:pt x="1026020" y="1602876"/>
                  </a:lnTo>
                  <a:lnTo>
                    <a:pt x="1013118" y="1577673"/>
                  </a:lnTo>
                  <a:lnTo>
                    <a:pt x="990554" y="1530833"/>
                  </a:lnTo>
                  <a:lnTo>
                    <a:pt x="981561" y="1516031"/>
                  </a:lnTo>
                  <a:lnTo>
                    <a:pt x="976440" y="1506027"/>
                  </a:lnTo>
                  <a:lnTo>
                    <a:pt x="966707" y="1491580"/>
                  </a:lnTo>
                  <a:lnTo>
                    <a:pt x="937319" y="1443206"/>
                  </a:lnTo>
                  <a:lnTo>
                    <a:pt x="905000" y="1399985"/>
                  </a:lnTo>
                  <a:lnTo>
                    <a:pt x="893194" y="1382463"/>
                  </a:lnTo>
                  <a:lnTo>
                    <a:pt x="885410" y="1373789"/>
                  </a:lnTo>
                  <a:lnTo>
                    <a:pt x="876138" y="1361389"/>
                  </a:lnTo>
                  <a:cubicBezTo>
                    <a:pt x="854478" y="1335144"/>
                    <a:pt x="831584" y="1309957"/>
                    <a:pt x="807543" y="1285916"/>
                  </a:cubicBezTo>
                  <a:lnTo>
                    <a:pt x="802156" y="1281020"/>
                  </a:lnTo>
                  <a:lnTo>
                    <a:pt x="796048" y="1274214"/>
                  </a:lnTo>
                  <a:lnTo>
                    <a:pt x="775840" y="1257102"/>
                  </a:lnTo>
                  <a:lnTo>
                    <a:pt x="732070" y="1217321"/>
                  </a:lnTo>
                  <a:lnTo>
                    <a:pt x="704616" y="1196792"/>
                  </a:lnTo>
                  <a:lnTo>
                    <a:pt x="686899" y="1181789"/>
                  </a:lnTo>
                  <a:lnTo>
                    <a:pt x="670914" y="1171590"/>
                  </a:lnTo>
                  <a:lnTo>
                    <a:pt x="650253" y="1156140"/>
                  </a:lnTo>
                  <a:lnTo>
                    <a:pt x="576047" y="1111058"/>
                  </a:lnTo>
                  <a:lnTo>
                    <a:pt x="567643" y="1105696"/>
                  </a:lnTo>
                  <a:lnTo>
                    <a:pt x="565843" y="1104860"/>
                  </a:lnTo>
                  <a:lnTo>
                    <a:pt x="562626" y="1102905"/>
                  </a:lnTo>
                  <a:cubicBezTo>
                    <a:pt x="532508" y="1086544"/>
                    <a:pt x="501511" y="1071596"/>
                    <a:pt x="469723" y="1058152"/>
                  </a:cubicBezTo>
                  <a:lnTo>
                    <a:pt x="449222" y="1050648"/>
                  </a:lnTo>
                  <a:lnTo>
                    <a:pt x="440178" y="1046444"/>
                  </a:lnTo>
                  <a:lnTo>
                    <a:pt x="423235" y="1041137"/>
                  </a:lnTo>
                  <a:lnTo>
                    <a:pt x="372078" y="1022413"/>
                  </a:lnTo>
                  <a:lnTo>
                    <a:pt x="323967" y="1010042"/>
                  </a:lnTo>
                  <a:lnTo>
                    <a:pt x="306400" y="1004540"/>
                  </a:lnTo>
                  <a:lnTo>
                    <a:pt x="294542" y="1002477"/>
                  </a:lnTo>
                  <a:lnTo>
                    <a:pt x="270226" y="996224"/>
                  </a:lnTo>
                  <a:lnTo>
                    <a:pt x="175743" y="981805"/>
                  </a:lnTo>
                  <a:lnTo>
                    <a:pt x="168208" y="980493"/>
                  </a:lnTo>
                  <a:lnTo>
                    <a:pt x="166772" y="980435"/>
                  </a:lnTo>
                  <a:lnTo>
                    <a:pt x="164701" y="980119"/>
                  </a:lnTo>
                  <a:cubicBezTo>
                    <a:pt x="128973" y="976491"/>
                    <a:pt x="92722" y="974632"/>
                    <a:pt x="56037" y="974632"/>
                  </a:cubicBezTo>
                  <a:lnTo>
                    <a:pt x="41377" y="975372"/>
                  </a:lnTo>
                  <a:lnTo>
                    <a:pt x="27497" y="974812"/>
                  </a:lnTo>
                  <a:lnTo>
                    <a:pt x="0" y="976869"/>
                  </a:lnTo>
                  <a:lnTo>
                    <a:pt x="1691988" y="0"/>
                  </a:lnTo>
                  <a:lnTo>
                    <a:pt x="1763231" y="59563"/>
                  </a:lnTo>
                  <a:lnTo>
                    <a:pt x="1886257" y="171376"/>
                  </a:lnTo>
                  <a:lnTo>
                    <a:pt x="1920451" y="205407"/>
                  </a:lnTo>
                  <a:lnTo>
                    <a:pt x="2054399" y="352786"/>
                  </a:lnTo>
                  <a:lnTo>
                    <a:pt x="2079871" y="382253"/>
                  </a:lnTo>
                  <a:lnTo>
                    <a:pt x="2218217" y="567261"/>
                  </a:lnTo>
                  <a:lnTo>
                    <a:pt x="2251734" y="620546"/>
                  </a:lnTo>
                  <a:lnTo>
                    <a:pt x="2333176" y="754603"/>
                  </a:lnTo>
                  <a:lnTo>
                    <a:pt x="2410820" y="906272"/>
                  </a:lnTo>
                  <a:lnTo>
                    <a:pt x="2450561" y="988769"/>
                  </a:lnTo>
                  <a:lnTo>
                    <a:pt x="2507789" y="1135382"/>
                  </a:lnTo>
                  <a:lnTo>
                    <a:pt x="2544098" y="1234584"/>
                  </a:lnTo>
                  <a:lnTo>
                    <a:pt x="2579424" y="1361278"/>
                  </a:lnTo>
                  <a:lnTo>
                    <a:pt x="2612180" y="1488671"/>
                  </a:lnTo>
                  <a:lnTo>
                    <a:pt x="2630335" y="1592729"/>
                  </a:lnTo>
                  <a:lnTo>
                    <a:pt x="2654082" y="1748322"/>
                  </a:lnTo>
                  <a:lnTo>
                    <a:pt x="2660913" y="1839628"/>
                  </a:lnTo>
                  <a:lnTo>
                    <a:pt x="2669507" y="2009808"/>
                  </a:lnTo>
                  <a:lnTo>
                    <a:pt x="2665272" y="2199411"/>
                  </a:lnTo>
                  <a:lnTo>
                    <a:pt x="2664488" y="2221996"/>
                  </a:lnTo>
                  <a:lnTo>
                    <a:pt x="2664272" y="2224060"/>
                  </a:lnTo>
                  <a:lnTo>
                    <a:pt x="2637507" y="2448892"/>
                  </a:lnTo>
                  <a:lnTo>
                    <a:pt x="2629273" y="2495863"/>
                  </a:lnTo>
                  <a:lnTo>
                    <a:pt x="2584976" y="2699599"/>
                  </a:lnTo>
                  <a:lnTo>
                    <a:pt x="2579881" y="2720206"/>
                  </a:lnTo>
                  <a:lnTo>
                    <a:pt x="2506656" y="2949188"/>
                  </a:lnTo>
                  <a:lnTo>
                    <a:pt x="2501043" y="2963297"/>
                  </a:lnTo>
                  <a:lnTo>
                    <a:pt x="2416307" y="3160893"/>
                  </a:lnTo>
                  <a:lnTo>
                    <a:pt x="2397311" y="3200630"/>
                  </a:lnTo>
                  <a:lnTo>
                    <a:pt x="2288541" y="3399131"/>
                  </a:lnTo>
                  <a:lnTo>
                    <a:pt x="2268651" y="3429551"/>
                  </a:lnTo>
                  <a:lnTo>
                    <a:pt x="2165538" y="3580829"/>
                  </a:lnTo>
                  <a:lnTo>
                    <a:pt x="2117879" y="3644163"/>
                  </a:lnTo>
                  <a:lnTo>
                    <a:pt x="2000776" y="3784231"/>
                  </a:lnTo>
                  <a:lnTo>
                    <a:pt x="1981021" y="3807175"/>
                  </a:lnTo>
                  <a:lnTo>
                    <a:pt x="1946432" y="3842389"/>
                  </a:lnTo>
                  <a:lnTo>
                    <a:pt x="1822475" y="3963861"/>
                  </a:lnTo>
                  <a:lnTo>
                    <a:pt x="1765651" y="4014585"/>
                  </a:lnTo>
                  <a:lnTo>
                    <a:pt x="1591109" y="4154307"/>
                  </a:lnTo>
                  <a:lnTo>
                    <a:pt x="1577900" y="4163288"/>
                  </a:lnTo>
                  <a:lnTo>
                    <a:pt x="1382023" y="4289962"/>
                  </a:lnTo>
                  <a:lnTo>
                    <a:pt x="1348754" y="4309494"/>
                  </a:lnTo>
                  <a:lnTo>
                    <a:pt x="1187186" y="4392205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393700" dist="38100" dir="2700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8" name="Graphic 58" descr="Magnifying glass">
              <a:extLst>
                <a:ext uri="{FF2B5EF4-FFF2-40B4-BE49-F238E27FC236}">
                  <a16:creationId xmlns:a16="http://schemas.microsoft.com/office/drawing/2014/main" id="{653E0AC8-70FD-4ACC-A453-E5EDD88A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083711" y="1222609"/>
              <a:ext cx="540000" cy="540000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1BD0852-F43E-4050-82D5-5E97D9AD793C}"/>
                </a:ext>
              </a:extLst>
            </p:cNvPr>
            <p:cNvSpPr txBox="1"/>
            <p:nvPr/>
          </p:nvSpPr>
          <p:spPr>
            <a:xfrm>
              <a:off x="5906751" y="3397014"/>
              <a:ext cx="8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Eurostile BQ" pitchFamily="50" charset="0"/>
                </a:rPr>
                <a:t>03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5A12EB-1300-4D27-9206-CEA6126D168A}"/>
                </a:ext>
              </a:extLst>
            </p:cNvPr>
            <p:cNvSpPr txBox="1"/>
            <p:nvPr/>
          </p:nvSpPr>
          <p:spPr>
            <a:xfrm>
              <a:off x="5748258" y="1461593"/>
              <a:ext cx="24154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pt-BR" sz="2800" dirty="0" smtClean="0">
                  <a:solidFill>
                    <a:schemeClr val="bg1"/>
                  </a:solidFill>
                </a:rPr>
                <a:t>Busqueda de Alternativas</a:t>
              </a:r>
              <a:endParaRPr lang="pt-BR" sz="2800" dirty="0">
                <a:solidFill>
                  <a:schemeClr val="bg1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8543459-D03E-4D92-8AB1-1520B79F625C}"/>
                </a:ext>
              </a:extLst>
            </p:cNvPr>
            <p:cNvSpPr txBox="1"/>
            <p:nvPr/>
          </p:nvSpPr>
          <p:spPr>
            <a:xfrm>
              <a:off x="5282136" y="2305372"/>
              <a:ext cx="14492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i="1" dirty="0" smtClean="0">
                  <a:solidFill>
                    <a:schemeClr val="bg1"/>
                  </a:solidFill>
                </a:rPr>
                <a:t>Nuevas</a:t>
              </a:r>
              <a:r>
                <a:rPr lang="en-US" i="1" dirty="0" smtClean="0">
                  <a:solidFill>
                    <a:schemeClr val="bg1"/>
                  </a:solidFill>
                </a:rPr>
                <a:t> </a:t>
              </a:r>
              <a:r>
                <a:rPr lang="es-NI" i="1" dirty="0" smtClean="0">
                  <a:solidFill>
                    <a:schemeClr val="bg1"/>
                  </a:solidFill>
                </a:rPr>
                <a:t>tecnologías</a:t>
              </a:r>
              <a:r>
                <a:rPr lang="en-US" i="1" dirty="0" smtClean="0">
                  <a:solidFill>
                    <a:schemeClr val="bg1"/>
                  </a:solidFill>
                </a:rPr>
                <a:t> </a:t>
              </a:r>
              <a:r>
                <a:rPr lang="es-NI" i="1" dirty="0" smtClean="0">
                  <a:solidFill>
                    <a:schemeClr val="bg1"/>
                  </a:solidFill>
                </a:rPr>
                <a:t>emergentes</a:t>
              </a:r>
              <a:endParaRPr lang="es-NI" sz="1600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1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350" y="3405162"/>
            <a:ext cx="710110" cy="440638"/>
          </a:xfrm>
          <a:prstGeom prst="rect">
            <a:avLst/>
          </a:prstGeom>
        </p:spPr>
      </p:pic>
      <p:sp>
        <p:nvSpPr>
          <p:cNvPr id="126" name="CaixaDeTexto 5"/>
          <p:cNvSpPr txBox="1"/>
          <p:nvPr/>
        </p:nvSpPr>
        <p:spPr>
          <a:xfrm>
            <a:off x="4291327" y="879101"/>
            <a:ext cx="6325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1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“Según expertos de las industrias de automatización y software nos encontramos en el nacimiento de la 4ta revolución Industrial.”</a:t>
            </a:r>
          </a:p>
        </p:txBody>
      </p:sp>
      <p:pic>
        <p:nvPicPr>
          <p:cNvPr id="1026" name="Picture 2" descr="Resultado de imagen para first computer and raspberry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425" y="2221688"/>
            <a:ext cx="3036276" cy="38375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3917" y="1989122"/>
            <a:ext cx="5095884" cy="4418940"/>
          </a:xfrm>
          <a:prstGeom prst="rect">
            <a:avLst/>
          </a:prstGeom>
        </p:spPr>
      </p:pic>
      <p:graphicFrame>
        <p:nvGraphicFramePr>
          <p:cNvPr id="127" name="Diagrama 1"/>
          <p:cNvGraphicFramePr/>
          <p:nvPr>
            <p:extLst>
              <p:ext uri="{D42A27DB-BD31-4B8C-83A1-F6EECF244321}">
                <p14:modId xmlns:p14="http://schemas.microsoft.com/office/powerpoint/2010/main" val="3337146851"/>
              </p:ext>
            </p:extLst>
          </p:nvPr>
        </p:nvGraphicFramePr>
        <p:xfrm>
          <a:off x="3081080" y="2079000"/>
          <a:ext cx="4679920" cy="4754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128" name="Nuvem 2"/>
          <p:cNvSpPr/>
          <p:nvPr/>
        </p:nvSpPr>
        <p:spPr>
          <a:xfrm>
            <a:off x="5601259" y="3202207"/>
            <a:ext cx="2178562" cy="4781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NI" dirty="0"/>
              <a:t>Mecatrónica</a:t>
            </a:r>
          </a:p>
        </p:txBody>
      </p:sp>
      <p:pic>
        <p:nvPicPr>
          <p:cNvPr id="129" name="Picture 4" descr="Resultado de imagen para ULSA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94" y="2529000"/>
            <a:ext cx="1797206" cy="6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0" name="Diagrama 6"/>
          <p:cNvGraphicFramePr/>
          <p:nvPr>
            <p:extLst>
              <p:ext uri="{D42A27DB-BD31-4B8C-83A1-F6EECF244321}">
                <p14:modId xmlns:p14="http://schemas.microsoft.com/office/powerpoint/2010/main" val="415205687"/>
              </p:ext>
            </p:extLst>
          </p:nvPr>
        </p:nvGraphicFramePr>
        <p:xfrm>
          <a:off x="8235328" y="2529596"/>
          <a:ext cx="4232914" cy="2938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pic>
        <p:nvPicPr>
          <p:cNvPr id="131" name="Imagem 7"/>
          <p:cNvPicPr>
            <a:picLocks noChangeAspect="1"/>
          </p:cNvPicPr>
          <p:nvPr/>
        </p:nvPicPr>
        <p:blipFill rotWithShape="1">
          <a:blip r:embed="rId31"/>
          <a:srcRect l="15410" t="16360" r="14397" b="16081"/>
          <a:stretch/>
        </p:blipFill>
        <p:spPr>
          <a:xfrm>
            <a:off x="6376252" y="5523057"/>
            <a:ext cx="2177860" cy="1178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2" name="CaixaDeTexto 8"/>
          <p:cNvSpPr txBox="1"/>
          <p:nvPr/>
        </p:nvSpPr>
        <p:spPr>
          <a:xfrm>
            <a:off x="8486453" y="1857309"/>
            <a:ext cx="362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NI" dirty="0"/>
              <a:t>Laboratorio de Robótica virtual en la UNI</a:t>
            </a:r>
          </a:p>
        </p:txBody>
      </p:sp>
      <p:sp>
        <p:nvSpPr>
          <p:cNvPr id="133" name="CaixaDeTexto 9"/>
          <p:cNvSpPr txBox="1"/>
          <p:nvPr/>
        </p:nvSpPr>
        <p:spPr>
          <a:xfrm>
            <a:off x="4687760" y="3545813"/>
            <a:ext cx="138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NI" dirty="0"/>
          </a:p>
        </p:txBody>
      </p:sp>
      <p:pic>
        <p:nvPicPr>
          <p:cNvPr id="134" name="Picture 2" descr="Resultado de imagen para universidad nacional de ingenieria nicaragua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45" y="4547946"/>
            <a:ext cx="819655" cy="5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/>
          <p:cNvGrpSpPr/>
          <p:nvPr/>
        </p:nvGrpSpPr>
        <p:grpSpPr>
          <a:xfrm>
            <a:off x="3099966" y="743863"/>
            <a:ext cx="3634022" cy="1394114"/>
            <a:chOff x="385763" y="1185862"/>
            <a:chExt cx="3350418" cy="2071688"/>
          </a:xfrm>
        </p:grpSpPr>
        <p:sp>
          <p:nvSpPr>
            <p:cNvPr id="136" name="TextBox 135"/>
            <p:cNvSpPr txBox="1"/>
            <p:nvPr/>
          </p:nvSpPr>
          <p:spPr>
            <a:xfrm>
              <a:off x="639366" y="1185862"/>
              <a:ext cx="2921793" cy="150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CONTROL APLICADO  </a:t>
              </a:r>
              <a:r>
                <a:rPr lang="es-ES" sz="2000" b="1" dirty="0" smtClean="0"/>
                <a:t> </a:t>
              </a:r>
              <a:r>
                <a:rPr lang="es-ES" sz="2000" i="1" dirty="0"/>
                <a:t>UNIDAD IV: INTRODUCCIÓN A LA ROBÓTICA INDUSTRIAL </a:t>
              </a:r>
            </a:p>
          </p:txBody>
        </p:sp>
        <p:sp>
          <p:nvSpPr>
            <p:cNvPr id="137" name="L-Shape 136"/>
            <p:cNvSpPr/>
            <p:nvPr/>
          </p:nvSpPr>
          <p:spPr>
            <a:xfrm>
              <a:off x="385763" y="1185863"/>
              <a:ext cx="857250" cy="2071687"/>
            </a:xfrm>
            <a:prstGeom prst="corner">
              <a:avLst>
                <a:gd name="adj1" fmla="val 10440"/>
                <a:gd name="adj2" fmla="val 115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L-Shape 137"/>
            <p:cNvSpPr/>
            <p:nvPr/>
          </p:nvSpPr>
          <p:spPr>
            <a:xfrm flipH="1" flipV="1">
              <a:off x="2878931" y="1185863"/>
              <a:ext cx="857250" cy="2071687"/>
            </a:xfrm>
            <a:prstGeom prst="corner">
              <a:avLst>
                <a:gd name="adj1" fmla="val 10440"/>
                <a:gd name="adj2" fmla="val 115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6771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8FDDFEC8-0074-4D3E-9216-95BF18451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453B0B9D-D111-4D24-BB84-C73A8ACD5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EE3BFE1A-4683-4B0D-BD69-7A3FAA5525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7AE90710-AD96-45D3-8A67-D0A59923C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53D3D7C9-07C6-479F-B016-8733BBC7D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762E5C28-E726-4273-B4F5-3382AEDDB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51CF6BE7-F68B-4201-82E9-DDEEDAF50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E5278F39-71CB-44BC-A034-DDDBF31AB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C380214D-8EB1-4E96-80AC-69188D0A3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60BED2E3-B739-4CBC-93AF-A5BF95F50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31735C34-058D-4657-87A9-0AE7ABF2B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348812D8-EBE7-4154-B4CF-DF4234659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CFD90994-337A-4F84-82CD-C3B92B327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312568A6-CBDD-447D-874F-E91B14386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15C56EF8-37B2-4A70-BD73-203998C587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43B67EDE-C836-4347-A945-A600D42B8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4E50BCC6-48D8-4800-B01B-CEDFE8916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F2770477-1E75-4AE1-AB7D-4A41FC00F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3" grpId="0"/>
      <p:bldP spid="91" grpId="0"/>
      <p:bldP spid="126" grpId="0"/>
      <p:bldP spid="126" grpId="1"/>
      <p:bldGraphic spid="127" grpId="0">
        <p:bldSub>
          <a:bldDgm bld="one"/>
        </p:bldSub>
      </p:bldGraphic>
      <p:bldP spid="128" grpId="0" animBg="1"/>
      <p:bldGraphic spid="130" grpId="0">
        <p:bldSub>
          <a:bldDgm bld="one"/>
        </p:bldSub>
      </p:bldGraphic>
      <p:bldP spid="132" grpId="0"/>
      <p:bldP spid="1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CONTENIDO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9577841" y="163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 </a:t>
            </a:r>
          </a:p>
          <a:p>
            <a:r>
              <a:rPr lang="es-ES" dirty="0" smtClean="0"/>
              <a:t> </a:t>
            </a:r>
            <a:endParaRPr lang="en-US" dirty="0"/>
          </a:p>
          <a:p>
            <a:r>
              <a:rPr lang="es-ES" dirty="0" smtClean="0"/>
              <a:t> </a:t>
            </a:r>
            <a:endParaRPr lang="es-E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1452410" y="1241345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1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INTRODUCCIÓN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452410" y="2133843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9" name="Group 11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2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ANTECEDENTES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494344" y="3064928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29" name="Group 12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JUSTIFICACIÓN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452410" y="410727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4" name="Group 13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OBJETIVOS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494344" y="508662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9" name="Group 13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MARCO TEÓRICO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18632" y="1247241"/>
            <a:ext cx="3515710" cy="784547"/>
            <a:chOff x="1791286" y="478302"/>
            <a:chExt cx="8609428" cy="1290042"/>
          </a:xfrm>
          <a:solidFill>
            <a:schemeClr val="bg1"/>
          </a:solidFill>
        </p:grpSpPr>
        <p:grpSp>
          <p:nvGrpSpPr>
            <p:cNvPr id="144" name="Group 14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3718561" y="705573"/>
              <a:ext cx="4754880" cy="1062771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HIPOTESIS Y</a:t>
              </a:r>
            </a:p>
            <a:p>
              <a:pPr algn="ctr"/>
              <a:r>
                <a:rPr lang="en-IN" dirty="0" smtClean="0"/>
                <a:t>VARIABLES 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6218632" y="2139739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49" name="Group 14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3718561" y="747338"/>
              <a:ext cx="4754880" cy="961554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DISEÑO METODOLÓGICO 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260566" y="3070824"/>
            <a:ext cx="3515710" cy="769983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4" name="Group 15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3718561" y="747338"/>
              <a:ext cx="4754880" cy="961552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CRONOGRAMA DE </a:t>
              </a:r>
              <a:r>
                <a:rPr lang="es-ES" sz="1600" dirty="0" smtClean="0"/>
                <a:t>EJECUCIÓN</a:t>
              </a:r>
              <a:endParaRPr lang="es-ES" sz="1600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218632" y="411317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BIBLIOGRAFÍA 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260566" y="509252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64" name="Group 16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ANEXOS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09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" dur="indefinite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" dur="indefinite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OBJETIVOS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9577841" y="163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 </a:t>
            </a:r>
          </a:p>
          <a:p>
            <a:r>
              <a:rPr lang="es-ES" dirty="0" smtClean="0"/>
              <a:t> </a:t>
            </a:r>
            <a:endParaRPr lang="en-US" dirty="0"/>
          </a:p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314453" y="1274187"/>
            <a:ext cx="91232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latin typeface="Arial Narrow" panose="020B0606020202030204" pitchFamily="34" charset="0"/>
                <a:cs typeface="Nirmala UI Semilight" panose="020B0402040204020203" pitchFamily="34" charset="0"/>
              </a:rPr>
              <a:t>Objetivo general</a:t>
            </a:r>
            <a:r>
              <a:rPr lang="es-ES" b="1" dirty="0">
                <a:latin typeface="Arial Narrow" panose="020B0606020202030204" pitchFamily="34" charset="0"/>
                <a:cs typeface="Nirmala UI Semilight" panose="020B0402040204020203" pitchFamily="34" charset="0"/>
              </a:rPr>
              <a:t>:</a:t>
            </a:r>
          </a:p>
          <a:p>
            <a:endParaRPr lang="es-ES" dirty="0">
              <a:latin typeface="Arial Narrow" panose="020B0606020202030204" pitchFamily="34" charset="0"/>
              <a:cs typeface="Nirmala UI Semilight" panose="020B0402040204020203" pitchFamily="34" charset="0"/>
            </a:endParaRPr>
          </a:p>
          <a:p>
            <a:r>
              <a:rPr lang="es-ES" dirty="0">
                <a:latin typeface="Arial Narrow" panose="020B0606020202030204" pitchFamily="34" charset="0"/>
                <a:cs typeface="Nirmala UI Semilight" panose="020B0402040204020203" pitchFamily="34" charset="0"/>
              </a:rPr>
              <a:t>Desarrollar un laboratorio virtual para la ejecución de prácticas basadas en los fundamentos básicos asociados con rutinas de trabajo de robótica industrial al usar robots tipo serie e incorporando el middleware ROS estándar de facto de robótica como herramienta de diseño del mismo.</a:t>
            </a:r>
            <a:endParaRPr lang="es-ES" dirty="0">
              <a:latin typeface="Arial Narrow" panose="020B0606020202030204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239130" y="3113098"/>
            <a:ext cx="831714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70000"/>
            </a:pPr>
            <a:r>
              <a:rPr lang="es-ES" dirty="0" smtClean="0"/>
              <a:t> </a:t>
            </a:r>
            <a:r>
              <a:rPr lang="es-ES" b="1" dirty="0"/>
              <a:t> </a:t>
            </a:r>
            <a:r>
              <a:rPr lang="es-ES" b="1" dirty="0">
                <a:latin typeface="Arial Narrow" panose="020B0606020202030204" pitchFamily="34" charset="0"/>
              </a:rPr>
              <a:t>Objetivos específicos:</a:t>
            </a:r>
          </a:p>
          <a:p>
            <a:pPr marL="285750" indent="-285750">
              <a:lnSpc>
                <a:spcPct val="150000"/>
              </a:lnSpc>
              <a:buSzPct val="170000"/>
              <a:buBlip>
                <a:blip r:embed="rId2"/>
              </a:buBlip>
            </a:pPr>
            <a:r>
              <a:rPr lang="es-ES" dirty="0" smtClean="0">
                <a:latin typeface="Arial Narrow" panose="020B0606020202030204" pitchFamily="34" charset="0"/>
              </a:rPr>
              <a:t>Modelación </a:t>
            </a:r>
            <a:r>
              <a:rPr lang="es-ES" dirty="0">
                <a:latin typeface="Arial Narrow" panose="020B0606020202030204" pitchFamily="34" charset="0"/>
              </a:rPr>
              <a:t>de robots que formaran parte del Laboratorio </a:t>
            </a:r>
            <a:r>
              <a:rPr lang="es-ES" dirty="0" smtClean="0">
                <a:latin typeface="Arial Narrow" panose="020B0606020202030204" pitchFamily="34" charset="0"/>
              </a:rPr>
              <a:t>Virtual.</a:t>
            </a:r>
          </a:p>
          <a:p>
            <a:pPr marL="285750" indent="-285750">
              <a:lnSpc>
                <a:spcPct val="150000"/>
              </a:lnSpc>
              <a:buSzPct val="170000"/>
              <a:buBlip>
                <a:blip r:embed="rId2"/>
              </a:buBlip>
            </a:pPr>
            <a:r>
              <a:rPr lang="es-ES" dirty="0" smtClean="0">
                <a:latin typeface="Arial Narrow" panose="020B0606020202030204" pitchFamily="34" charset="0"/>
              </a:rPr>
              <a:t>Desarrollar </a:t>
            </a:r>
            <a:r>
              <a:rPr lang="es-ES" dirty="0">
                <a:latin typeface="Arial Narrow" panose="020B0606020202030204" pitchFamily="34" charset="0"/>
              </a:rPr>
              <a:t>Interfaz de Usuario </a:t>
            </a:r>
            <a:r>
              <a:rPr lang="es-ES" dirty="0" smtClean="0">
                <a:latin typeface="Arial Narrow" panose="020B0606020202030204" pitchFamily="34" charset="0"/>
              </a:rPr>
              <a:t>GUI.</a:t>
            </a:r>
          </a:p>
          <a:p>
            <a:pPr marL="285750" indent="-285750">
              <a:lnSpc>
                <a:spcPct val="150000"/>
              </a:lnSpc>
              <a:buSzPct val="170000"/>
              <a:buBlip>
                <a:blip r:embed="rId2"/>
              </a:buBlip>
            </a:pPr>
            <a:r>
              <a:rPr lang="es-ES" dirty="0" smtClean="0">
                <a:latin typeface="Arial Narrow" panose="020B0606020202030204" pitchFamily="34" charset="0"/>
              </a:rPr>
              <a:t>Escribir </a:t>
            </a:r>
            <a:r>
              <a:rPr lang="es-ES" dirty="0">
                <a:latin typeface="Arial Narrow" panose="020B0606020202030204" pitchFamily="34" charset="0"/>
              </a:rPr>
              <a:t>los programas requeridos para obtener la respuesta de acuerdo a lo establecido en la Interfaz de </a:t>
            </a:r>
            <a:r>
              <a:rPr lang="es-ES" dirty="0" smtClean="0">
                <a:latin typeface="Arial Narrow" panose="020B0606020202030204" pitchFamily="34" charset="0"/>
              </a:rPr>
              <a:t>usuario.</a:t>
            </a:r>
          </a:p>
          <a:p>
            <a:pPr marL="285750" indent="-285750">
              <a:lnSpc>
                <a:spcPct val="150000"/>
              </a:lnSpc>
              <a:buSzPct val="170000"/>
              <a:buBlip>
                <a:blip r:embed="rId2"/>
              </a:buBlip>
            </a:pPr>
            <a:r>
              <a:rPr lang="es-ES" dirty="0" smtClean="0">
                <a:latin typeface="Arial Narrow" panose="020B0606020202030204" pitchFamily="34" charset="0"/>
              </a:rPr>
              <a:t>Verificar la efectividad del sistema mediante la realización de prueba.</a:t>
            </a:r>
          </a:p>
          <a:p>
            <a:pPr marL="285750" indent="-285750">
              <a:lnSpc>
                <a:spcPct val="150000"/>
              </a:lnSpc>
              <a:buSzPct val="170000"/>
              <a:buBlip>
                <a:blip r:embed="rId2"/>
              </a:buBlip>
            </a:pPr>
            <a:r>
              <a:rPr lang="es-ES" dirty="0" smtClean="0">
                <a:latin typeface="Arial Narrow" panose="020B0606020202030204" pitchFamily="34" charset="0"/>
              </a:rPr>
              <a:t>Validar la efectividad del sistema mediante la realización de pruebas pilotos con estudiantes.</a:t>
            </a:r>
          </a:p>
          <a:p>
            <a:pPr marL="285750" indent="-285750">
              <a:buSzPct val="170000"/>
              <a:buBlip>
                <a:blip r:embed="rId2"/>
              </a:buBlip>
            </a:pPr>
            <a:endParaRPr lang="es-ES" sz="1600" b="1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3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ANTECEDENTES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" y="1913476"/>
            <a:ext cx="2773560" cy="35009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0" y="627134"/>
            <a:ext cx="2909634" cy="6261256"/>
            <a:chOff x="15007" y="674557"/>
            <a:chExt cx="4137286" cy="557634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154127" y="760242"/>
              <a:ext cx="835210" cy="898732"/>
              <a:chOff x="6977649" y="1314396"/>
              <a:chExt cx="835210" cy="898732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77649" y="1314396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3" y="1748433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DAA9812-C3D9-48AA-BB7B-101BA9FC3AF1}"/>
                </a:ext>
              </a:extLst>
            </p:cNvPr>
            <p:cNvGrpSpPr/>
            <p:nvPr/>
          </p:nvGrpSpPr>
          <p:grpSpPr>
            <a:xfrm>
              <a:off x="125605" y="1631906"/>
              <a:ext cx="3556163" cy="823595"/>
              <a:chOff x="3976395" y="1631906"/>
              <a:chExt cx="3556163" cy="823595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62CC755-85AE-438D-83D0-2269347D2A7D}"/>
                  </a:ext>
                </a:extLst>
              </p:cNvPr>
              <p:cNvSpPr txBox="1"/>
              <p:nvPr/>
            </p:nvSpPr>
            <p:spPr>
              <a:xfrm>
                <a:off x="5498095" y="1631906"/>
                <a:ext cx="2034463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 smtClean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A</a:t>
                </a:r>
                <a:endParaRPr lang="en-IN" sz="1400" spc="300" dirty="0">
                  <a:solidFill>
                    <a:schemeClr val="bg1"/>
                  </a:solidFill>
                  <a:latin typeface="Nexa Bold" panose="02000000000000000000" pitchFamily="50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E500DF1-BEEA-4E7A-B9E1-7B6691BD9ECB}"/>
                  </a:ext>
                </a:extLst>
              </p:cNvPr>
              <p:cNvSpPr txBox="1"/>
              <p:nvPr/>
            </p:nvSpPr>
            <p:spPr>
              <a:xfrm>
                <a:off x="3976395" y="1878420"/>
                <a:ext cx="3556163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 smtClean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  <a:endParaRPr lang="en-IN" sz="1050" spc="300" dirty="0">
                  <a:solidFill>
                    <a:schemeClr val="bg1"/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2B6A2A5-ACB0-4DC8-B603-3DD96464C980}"/>
                </a:ext>
              </a:extLst>
            </p:cNvPr>
            <p:cNvGrpSpPr/>
            <p:nvPr/>
          </p:nvGrpSpPr>
          <p:grpSpPr>
            <a:xfrm>
              <a:off x="47450" y="3054606"/>
              <a:ext cx="3634319" cy="855002"/>
              <a:chOff x="3898240" y="1600499"/>
              <a:chExt cx="3634319" cy="855002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3D9F4E7-BAD5-4F3F-9115-1B74AE4A4ED6}"/>
                  </a:ext>
                </a:extLst>
              </p:cNvPr>
              <p:cNvSpPr txBox="1"/>
              <p:nvPr/>
            </p:nvSpPr>
            <p:spPr>
              <a:xfrm>
                <a:off x="5498094" y="1600499"/>
                <a:ext cx="2034465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 smtClean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B</a:t>
                </a:r>
                <a:endParaRPr lang="en-IN" sz="1400" spc="300" dirty="0">
                  <a:solidFill>
                    <a:schemeClr val="bg1"/>
                  </a:solidFill>
                  <a:latin typeface="Nexa Bold" panose="02000000000000000000" pitchFamily="50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121DC27-6862-42AD-9BD2-1784B4211CC2}"/>
                  </a:ext>
                </a:extLst>
              </p:cNvPr>
              <p:cNvSpPr txBox="1"/>
              <p:nvPr/>
            </p:nvSpPr>
            <p:spPr>
              <a:xfrm>
                <a:off x="3898240" y="1878420"/>
                <a:ext cx="3634318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FB516A3-DA84-4182-90CC-03A5AE07572F}"/>
                </a:ext>
              </a:extLst>
            </p:cNvPr>
            <p:cNvGrpSpPr/>
            <p:nvPr/>
          </p:nvGrpSpPr>
          <p:grpSpPr>
            <a:xfrm>
              <a:off x="47450" y="4462422"/>
              <a:ext cx="3634317" cy="881897"/>
              <a:chOff x="3898240" y="1573604"/>
              <a:chExt cx="3634317" cy="881897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62D6049-AC96-4628-9225-B31C3C51819E}"/>
                  </a:ext>
                </a:extLst>
              </p:cNvPr>
              <p:cNvSpPr txBox="1"/>
              <p:nvPr/>
            </p:nvSpPr>
            <p:spPr>
              <a:xfrm>
                <a:off x="5090407" y="1573604"/>
                <a:ext cx="2442148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C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A59A724-D701-4062-B973-ED1386ED8CAE}"/>
                  </a:ext>
                </a:extLst>
              </p:cNvPr>
              <p:cNvSpPr txBox="1"/>
              <p:nvPr/>
            </p:nvSpPr>
            <p:spPr>
              <a:xfrm>
                <a:off x="3898240" y="1878420"/>
                <a:ext cx="363431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05648A-5491-40B6-8C8A-7A2F327F642F}"/>
              </a:ext>
            </a:extLst>
          </p:cNvPr>
          <p:cNvGrpSpPr/>
          <p:nvPr/>
        </p:nvGrpSpPr>
        <p:grpSpPr>
          <a:xfrm>
            <a:off x="2549742" y="2540824"/>
            <a:ext cx="540000" cy="540000"/>
            <a:chOff x="7809699" y="1606095"/>
            <a:chExt cx="540000" cy="54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4F1572-7719-4E4F-874C-104D9EB64F2B}"/>
                </a:ext>
              </a:extLst>
            </p:cNvPr>
            <p:cNvSpPr/>
            <p:nvPr/>
          </p:nvSpPr>
          <p:spPr>
            <a:xfrm rot="2700000">
              <a:off x="7809699" y="1606095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4" name="Graphic 33" descr="Stopwatch">
              <a:extLst>
                <a:ext uri="{FF2B5EF4-FFF2-40B4-BE49-F238E27FC236}">
                  <a16:creationId xmlns:a16="http://schemas.microsoft.com/office/drawing/2014/main" id="{74CDA3D0-6B48-4945-B55C-256E4FC5B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9699" y="1696095"/>
              <a:ext cx="360000" cy="36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982B95-9CE1-4EF6-80C7-5B620833C16A}"/>
              </a:ext>
            </a:extLst>
          </p:cNvPr>
          <p:cNvGrpSpPr/>
          <p:nvPr/>
        </p:nvGrpSpPr>
        <p:grpSpPr>
          <a:xfrm>
            <a:off x="2500409" y="3946157"/>
            <a:ext cx="540000" cy="540000"/>
            <a:chOff x="7837182" y="3076552"/>
            <a:chExt cx="540000" cy="540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895694-B776-4369-8E28-9676C99049F2}"/>
                </a:ext>
              </a:extLst>
            </p:cNvPr>
            <p:cNvSpPr/>
            <p:nvPr/>
          </p:nvSpPr>
          <p:spPr>
            <a:xfrm rot="2700000">
              <a:off x="7837182" y="3076552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6" name="Graphic 35" descr="Magnifying glass">
              <a:extLst>
                <a:ext uri="{FF2B5EF4-FFF2-40B4-BE49-F238E27FC236}">
                  <a16:creationId xmlns:a16="http://schemas.microsoft.com/office/drawing/2014/main" id="{78781E89-3CA1-479B-9073-B1EB24053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27182" y="3166552"/>
              <a:ext cx="360000" cy="36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0E86C2-7E83-4518-B57F-B38C153F8F03}"/>
              </a:ext>
            </a:extLst>
          </p:cNvPr>
          <p:cNvGrpSpPr/>
          <p:nvPr/>
        </p:nvGrpSpPr>
        <p:grpSpPr>
          <a:xfrm>
            <a:off x="2530881" y="5296983"/>
            <a:ext cx="540000" cy="540000"/>
            <a:chOff x="7837182" y="4547009"/>
            <a:chExt cx="540000" cy="54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F39D6A-D8C5-4045-A40D-616A65AE6662}"/>
                </a:ext>
              </a:extLst>
            </p:cNvPr>
            <p:cNvSpPr/>
            <p:nvPr/>
          </p:nvSpPr>
          <p:spPr>
            <a:xfrm rot="2700000">
              <a:off x="7837182" y="4547009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6970E404-0710-4F5A-A62D-59298B14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27182" y="4637009"/>
              <a:ext cx="360000" cy="3600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5579541-1CAB-47F3-8476-958F6917BD0A}"/>
              </a:ext>
            </a:extLst>
          </p:cNvPr>
          <p:cNvGrpSpPr/>
          <p:nvPr/>
        </p:nvGrpSpPr>
        <p:grpSpPr>
          <a:xfrm>
            <a:off x="3437828" y="1238582"/>
            <a:ext cx="3807501" cy="5082090"/>
            <a:chOff x="419725" y="719528"/>
            <a:chExt cx="3807501" cy="508209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792EB36-5AD0-4166-8CB9-28B5B9FB912B}"/>
                </a:ext>
              </a:extLst>
            </p:cNvPr>
            <p:cNvSpPr txBox="1"/>
            <p:nvPr/>
          </p:nvSpPr>
          <p:spPr>
            <a:xfrm>
              <a:off x="434715" y="719528"/>
              <a:ext cx="3792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29CCAC"/>
                  </a:solidFill>
                  <a:latin typeface="Nexa Bold" panose="02000000000000000000" pitchFamily="50" charset="0"/>
                </a:rPr>
                <a:t>Q1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BEE48-448E-49A5-BD89-3D81AE060271}"/>
                </a:ext>
              </a:extLst>
            </p:cNvPr>
            <p:cNvSpPr txBox="1"/>
            <p:nvPr/>
          </p:nvSpPr>
          <p:spPr>
            <a:xfrm>
              <a:off x="449705" y="1199532"/>
              <a:ext cx="2413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dirty="0">
                  <a:solidFill>
                    <a:schemeClr val="bg1"/>
                  </a:solidFill>
                  <a:latin typeface="Nexa Light" panose="02000000000000000000" pitchFamily="50" charset="0"/>
                </a:rPr>
                <a:t>Add your description here. This is a placeholder for the text.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9E11CB8-1234-43F0-B347-243AD66703DA}"/>
                </a:ext>
              </a:extLst>
            </p:cNvPr>
            <p:cNvSpPr txBox="1"/>
            <p:nvPr/>
          </p:nvSpPr>
          <p:spPr>
            <a:xfrm>
              <a:off x="419725" y="2021387"/>
              <a:ext cx="3792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41A5E7"/>
                  </a:solidFill>
                  <a:latin typeface="Nexa Bold" panose="02000000000000000000" pitchFamily="50" charset="0"/>
                </a:rPr>
                <a:t>Q2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230ECDD-6B68-4AF9-B022-18613244C810}"/>
                </a:ext>
              </a:extLst>
            </p:cNvPr>
            <p:cNvSpPr txBox="1"/>
            <p:nvPr/>
          </p:nvSpPr>
          <p:spPr>
            <a:xfrm>
              <a:off x="434715" y="2501391"/>
              <a:ext cx="2413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dirty="0">
                  <a:solidFill>
                    <a:schemeClr val="bg1"/>
                  </a:solidFill>
                  <a:latin typeface="Nexa Light" panose="02000000000000000000" pitchFamily="50" charset="0"/>
                </a:rPr>
                <a:t>Add your description here. This is a placeholder for the text.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9A1D47F-BF23-4B0A-9108-0E98E012EA23}"/>
                </a:ext>
              </a:extLst>
            </p:cNvPr>
            <p:cNvSpPr txBox="1"/>
            <p:nvPr/>
          </p:nvSpPr>
          <p:spPr>
            <a:xfrm>
              <a:off x="419725" y="3440668"/>
              <a:ext cx="3792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AC64C9"/>
                  </a:solidFill>
                  <a:latin typeface="Nexa Bold" panose="02000000000000000000" pitchFamily="50" charset="0"/>
                </a:rPr>
                <a:t>Q3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D355ED5-1721-4FD7-990E-5CFFD802EAB1}"/>
                </a:ext>
              </a:extLst>
            </p:cNvPr>
            <p:cNvSpPr txBox="1"/>
            <p:nvPr/>
          </p:nvSpPr>
          <p:spPr>
            <a:xfrm>
              <a:off x="434715" y="3920672"/>
              <a:ext cx="2413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dirty="0">
                  <a:solidFill>
                    <a:schemeClr val="bg1"/>
                  </a:solidFill>
                  <a:latin typeface="Nexa Light" panose="02000000000000000000" pitchFamily="50" charset="0"/>
                </a:rPr>
                <a:t>Add your description here. This is a placeholder for the text.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0C3121F-2718-4D5F-B187-E557F1788942}"/>
                </a:ext>
              </a:extLst>
            </p:cNvPr>
            <p:cNvSpPr txBox="1"/>
            <p:nvPr/>
          </p:nvSpPr>
          <p:spPr>
            <a:xfrm>
              <a:off x="419725" y="4859949"/>
              <a:ext cx="3792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F8FDFF"/>
                  </a:solidFill>
                  <a:latin typeface="Nexa Bold" panose="02000000000000000000" pitchFamily="50" charset="0"/>
                </a:rPr>
                <a:t>Q4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41B0169-F53F-4BA4-80A3-11E22A5E7501}"/>
                </a:ext>
              </a:extLst>
            </p:cNvPr>
            <p:cNvSpPr txBox="1"/>
            <p:nvPr/>
          </p:nvSpPr>
          <p:spPr>
            <a:xfrm>
              <a:off x="434715" y="5339953"/>
              <a:ext cx="2413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dirty="0">
                  <a:solidFill>
                    <a:schemeClr val="bg1"/>
                  </a:solidFill>
                  <a:latin typeface="Nexa Light" panose="02000000000000000000" pitchFamily="50" charset="0"/>
                </a:rPr>
                <a:t>Add your description here. This is a placeholder for the text.</a:t>
              </a:r>
            </a:p>
          </p:txBody>
        </p:sp>
      </p:grpSp>
      <p:sp>
        <p:nvSpPr>
          <p:cNvPr id="107" name="Frame 106">
            <a:extLst>
              <a:ext uri="{FF2B5EF4-FFF2-40B4-BE49-F238E27FC236}">
                <a16:creationId xmlns:a16="http://schemas.microsoft.com/office/drawing/2014/main" id="{47E04068-F3F7-4743-A4DA-4EAC795EB786}"/>
              </a:ext>
            </a:extLst>
          </p:cNvPr>
          <p:cNvSpPr/>
          <p:nvPr/>
        </p:nvSpPr>
        <p:spPr>
          <a:xfrm>
            <a:off x="8409565" y="3157961"/>
            <a:ext cx="2908091" cy="2908091"/>
          </a:xfrm>
          <a:prstGeom prst="frame">
            <a:avLst/>
          </a:prstGeom>
          <a:solidFill>
            <a:srgbClr val="00B050"/>
          </a:solidFill>
          <a:ln>
            <a:noFill/>
          </a:ln>
          <a:effectLst>
            <a:reflection blurRad="342900" stA="52000" endA="300" endPos="23000" dir="5400000" sy="-100000" algn="bl" rotWithShape="0"/>
          </a:effectLst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8" name="Frame 107">
            <a:extLst>
              <a:ext uri="{FF2B5EF4-FFF2-40B4-BE49-F238E27FC236}">
                <a16:creationId xmlns:a16="http://schemas.microsoft.com/office/drawing/2014/main" id="{084431FD-1265-40D3-B0DF-CB0211065885}"/>
              </a:ext>
            </a:extLst>
          </p:cNvPr>
          <p:cNvSpPr/>
          <p:nvPr/>
        </p:nvSpPr>
        <p:spPr>
          <a:xfrm>
            <a:off x="8409565" y="2470912"/>
            <a:ext cx="2908091" cy="2908091"/>
          </a:xfrm>
          <a:prstGeom prst="frame">
            <a:avLst/>
          </a:prstGeom>
          <a:solidFill>
            <a:srgbClr val="0070C0"/>
          </a:solidFill>
          <a:ln>
            <a:noFill/>
          </a:ln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9" name="Frame 108">
            <a:extLst>
              <a:ext uri="{FF2B5EF4-FFF2-40B4-BE49-F238E27FC236}">
                <a16:creationId xmlns:a16="http://schemas.microsoft.com/office/drawing/2014/main" id="{7502A2E4-731E-4312-A41B-AF67842D5F3B}"/>
              </a:ext>
            </a:extLst>
          </p:cNvPr>
          <p:cNvSpPr/>
          <p:nvPr/>
        </p:nvSpPr>
        <p:spPr>
          <a:xfrm>
            <a:off x="8409565" y="1783863"/>
            <a:ext cx="2908091" cy="2908091"/>
          </a:xfrm>
          <a:prstGeom prst="frame">
            <a:avLst/>
          </a:prstGeom>
          <a:solidFill>
            <a:srgbClr val="002060"/>
          </a:solidFill>
          <a:ln>
            <a:noFill/>
          </a:ln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0" name="Frame 109">
            <a:extLst>
              <a:ext uri="{FF2B5EF4-FFF2-40B4-BE49-F238E27FC236}">
                <a16:creationId xmlns:a16="http://schemas.microsoft.com/office/drawing/2014/main" id="{0F37EB66-7150-4D50-A988-2A4899DBE871}"/>
              </a:ext>
            </a:extLst>
          </p:cNvPr>
          <p:cNvSpPr/>
          <p:nvPr/>
        </p:nvSpPr>
        <p:spPr>
          <a:xfrm>
            <a:off x="8409565" y="1096814"/>
            <a:ext cx="2908091" cy="2908091"/>
          </a:xfrm>
          <a:prstGeom prst="frame">
            <a:avLst/>
          </a:prstGeom>
          <a:solidFill>
            <a:srgbClr val="C00000"/>
          </a:solidFill>
          <a:ln>
            <a:noFill/>
          </a:ln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F03DA8-B5CA-490A-BF68-51481287117A}"/>
              </a:ext>
            </a:extLst>
          </p:cNvPr>
          <p:cNvSpPr txBox="1"/>
          <p:nvPr/>
        </p:nvSpPr>
        <p:spPr>
          <a:xfrm rot="426100">
            <a:off x="7863927" y="2950308"/>
            <a:ext cx="2670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 smtClean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Equipos Comerciales</a:t>
            </a:r>
            <a:endParaRPr lang="es-NI" sz="1600" dirty="0">
              <a:solidFill>
                <a:schemeClr val="tx1">
                  <a:alpha val="63000"/>
                </a:schemeClr>
              </a:solidFill>
              <a:latin typeface="Eurostile BQ" pitchFamily="50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2FE11B-AD5B-4A4E-A0B5-37850C47654A}"/>
              </a:ext>
            </a:extLst>
          </p:cNvPr>
          <p:cNvSpPr txBox="1"/>
          <p:nvPr/>
        </p:nvSpPr>
        <p:spPr>
          <a:xfrm rot="426100">
            <a:off x="7848547" y="3616305"/>
            <a:ext cx="277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 smtClean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Hardware Externo</a:t>
            </a:r>
            <a:endParaRPr lang="es-NI" dirty="0">
              <a:solidFill>
                <a:schemeClr val="tx1">
                  <a:alpha val="63000"/>
                </a:schemeClr>
              </a:solidFill>
              <a:latin typeface="Eurostile BQ" pitchFamily="50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92F7E0E-B55E-487A-97D8-12142C84A9FA}"/>
              </a:ext>
            </a:extLst>
          </p:cNvPr>
          <p:cNvSpPr txBox="1"/>
          <p:nvPr/>
        </p:nvSpPr>
        <p:spPr>
          <a:xfrm rot="426100">
            <a:off x="7862954" y="4312897"/>
            <a:ext cx="2925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 smtClean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Simulación y Control</a:t>
            </a:r>
            <a:endParaRPr lang="es-NI" sz="1600" dirty="0">
              <a:solidFill>
                <a:schemeClr val="tx1">
                  <a:alpha val="63000"/>
                </a:schemeClr>
              </a:solidFill>
              <a:latin typeface="Eurostile BQ" pitchFamily="50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B37EE3B-B53B-43E9-8951-83CAF3EE205C}"/>
              </a:ext>
            </a:extLst>
          </p:cNvPr>
          <p:cNvSpPr txBox="1"/>
          <p:nvPr/>
        </p:nvSpPr>
        <p:spPr>
          <a:xfrm rot="426100">
            <a:off x="7864974" y="4955069"/>
            <a:ext cx="239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 smtClean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Visualización</a:t>
            </a:r>
            <a:endParaRPr lang="es-NI" dirty="0">
              <a:solidFill>
                <a:schemeClr val="tx1">
                  <a:alpha val="63000"/>
                </a:schemeClr>
              </a:solidFill>
              <a:latin typeface="Eurostile BQ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/>
      <p:bldP spid="112" grpId="0"/>
      <p:bldP spid="113" grpId="0"/>
      <p:bldP spid="1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7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14007" y="3718596"/>
            <a:ext cx="99384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Modelación de robots que formaran parte del Laboratorio Virtual.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Desarrollar Interfaz de Usuario GUI.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Escribir los programas requeridos para obtener la respuesta de acuerdo a lo establecido en la Interfaz de usuario.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Verificar la efectividad del sistema mediante la realización de prueba.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Validar la efectividad del sistema mediante la realización de pruebas pilotos con estudiantes.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s-NI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703239" y="698250"/>
            <a:ext cx="8911687" cy="722777"/>
          </a:xfrm>
        </p:spPr>
        <p:txBody>
          <a:bodyPr/>
          <a:lstStyle/>
          <a:p>
            <a:r>
              <a:rPr lang="es-NI" dirty="0"/>
              <a:t>Objetivos</a:t>
            </a:r>
            <a:endParaRPr lang="es-ES" dirty="0"/>
          </a:p>
        </p:txBody>
      </p:sp>
      <p:sp>
        <p:nvSpPr>
          <p:cNvPr id="6" name="Colchete Duplo 5"/>
          <p:cNvSpPr/>
          <p:nvPr/>
        </p:nvSpPr>
        <p:spPr>
          <a:xfrm>
            <a:off x="1703239" y="1421027"/>
            <a:ext cx="4100539" cy="379066"/>
          </a:xfrm>
          <a:prstGeom prst="bracketPair">
            <a:avLst>
              <a:gd name="adj" fmla="val 25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 general: 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514007" y="1900958"/>
            <a:ext cx="10523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Desarrollar un laboratorio virtual para la ejecución de prácticas basadas en los fundamentos básicos asociados con rutinas de trabajo de robótica industrial al usar robots tipo serie e incorporando el middleware ROS estándar de facto de robótica como herramienta de diseño del mismo.</a:t>
            </a: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8" name="Colchete Duplo 7"/>
          <p:cNvSpPr/>
          <p:nvPr/>
        </p:nvSpPr>
        <p:spPr>
          <a:xfrm>
            <a:off x="1703239" y="3339530"/>
            <a:ext cx="4100539" cy="379066"/>
          </a:xfrm>
          <a:prstGeom prst="bracketPair">
            <a:avLst>
              <a:gd name="adj" fmla="val 25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Objetivos Específicos:  </a:t>
            </a:r>
          </a:p>
        </p:txBody>
      </p:sp>
    </p:spTree>
    <p:extLst>
      <p:ext uri="{BB962C8B-B14F-4D97-AF65-F5344CB8AC3E}">
        <p14:creationId xmlns:p14="http://schemas.microsoft.com/office/powerpoint/2010/main" val="132731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703239" y="698250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902123" y="5975084"/>
            <a:ext cx="451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 educacional B-</a:t>
            </a:r>
            <a:r>
              <a:rPr kumimoji="0" lang="es-NI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</a:t>
            </a: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E57122-1C89-46FE-9F77-FE099E48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5191" y="1421027"/>
            <a:ext cx="3195509" cy="34130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29EC39E-5F91-45E5-B86A-CB9A2BB805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8759" y="2655517"/>
            <a:ext cx="3048323" cy="31066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03A5F6-02B9-42F6-953D-46842FC951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5427" y="1059638"/>
            <a:ext cx="29813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14058" y="1580427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CONCEPTOS FUNDAMENTALES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703239" y="698250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sp>
        <p:nvSpPr>
          <p:cNvPr id="6" name="Retângulo 5"/>
          <p:cNvSpPr/>
          <p:nvPr/>
        </p:nvSpPr>
        <p:spPr>
          <a:xfrm>
            <a:off x="1457852" y="2109159"/>
            <a:ext cx="282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TIPOS DE LABORATORIO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86114" y="2651106"/>
            <a:ext cx="39854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Laboratorio Físico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Laboratorio Virtual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Laboratorio Remoto online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Realidad virtual 3D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86114" y="2954683"/>
            <a:ext cx="3096550" cy="358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171608" y="1607706"/>
            <a:ext cx="654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ENTORNOS DE SIMULACIÓN DE ROBOTS MANIPULADORES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572644" y="1918051"/>
            <a:ext cx="514275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 de compañías basadas en CAD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 de fabricantes de robots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 de simulación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83" y="2729785"/>
            <a:ext cx="3898275" cy="169081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90" y="4218690"/>
            <a:ext cx="3638550" cy="2447925"/>
          </a:xfrm>
          <a:prstGeom prst="rect">
            <a:avLst/>
          </a:prstGeom>
        </p:spPr>
      </p:pic>
      <p:pic>
        <p:nvPicPr>
          <p:cNvPr id="1028" name="Picture 4" descr="Resultado de imagen para Robotica ros industri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787" y="4455115"/>
            <a:ext cx="4192926" cy="23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0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04209" y="1421027"/>
            <a:ext cx="7669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HERRAMIENTAS DE DISEÑO DE SOFTWARE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IDE’S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LENGUAJES DE PROGRAMACIÓN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703239" y="698250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sp>
        <p:nvSpPr>
          <p:cNvPr id="9" name="Retângulo 8"/>
          <p:cNvSpPr/>
          <p:nvPr/>
        </p:nvSpPr>
        <p:spPr>
          <a:xfrm>
            <a:off x="6170306" y="1421026"/>
            <a:ext cx="602169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HERRAMIENTAS DE DISEÑO ENTORNO VIRTUAL 3D 	</a:t>
            </a: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DE BRAZOS ROBOTICOS DE 	DIFERENTES DOF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URDF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SDF</a:t>
            </a:r>
          </a:p>
        </p:txBody>
      </p:sp>
      <p:pic>
        <p:nvPicPr>
          <p:cNvPr id="2050" name="Picture 2" descr="Resultado de imagen para urdf ro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62" y="2621355"/>
            <a:ext cx="3228287" cy="401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73B657D-8858-4F31-9CD7-E979CE4EFAB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5913" y="2454888"/>
            <a:ext cx="5477632" cy="231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55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665532" y="13951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MIDDLEWARE ROS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6" name="Picture 2" descr="http://australianroboticsreview.com/wp-content/uploads/2015/08/ros.png">
            <a:extLst>
              <a:ext uri="{FF2B5EF4-FFF2-40B4-BE49-F238E27FC236}">
                <a16:creationId xmlns:a16="http://schemas.microsoft.com/office/drawing/2014/main" id="{0ED6FFC8-AE64-4FB7-9C17-AFF3F1073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1" r="21206" b="52935"/>
          <a:stretch/>
        </p:blipFill>
        <p:spPr bwMode="auto">
          <a:xfrm>
            <a:off x="7007004" y="3196164"/>
            <a:ext cx="3693887" cy="137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C881790-6642-4E82-A068-E3F8FB84C1DD}"/>
              </a:ext>
            </a:extLst>
          </p:cNvPr>
          <p:cNvSpPr/>
          <p:nvPr/>
        </p:nvSpPr>
        <p:spPr>
          <a:xfrm>
            <a:off x="665532" y="1984981"/>
            <a:ext cx="6096000" cy="28315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 middlewares más representativos  diseñados específicamente para el desarrollo, programación, simulación y reutilización de sistemas  robóticos, son: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Microsoft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Robotics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Studio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NXJ (Open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Java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pmrg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enviroment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lego robot kit)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ROS (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Robotic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Player (robot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Orocos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(C++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-base robot control software)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FE8182-9A2B-4329-9CBD-054924458C64}"/>
              </a:ext>
            </a:extLst>
          </p:cNvPr>
          <p:cNvSpPr/>
          <p:nvPr/>
        </p:nvSpPr>
        <p:spPr>
          <a:xfrm>
            <a:off x="6096000" y="11300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ROS ha logrado agrupar  muchas de las mejores características de todos estos proyectos dando una solución integral al problema de desarrollo de sistemas robóticos</a:t>
            </a:r>
          </a:p>
        </p:txBody>
      </p:sp>
      <p:pic>
        <p:nvPicPr>
          <p:cNvPr id="1026" name="Picture 2" descr="icons of the aqueduct as middleware">
            <a:extLst>
              <a:ext uri="{FF2B5EF4-FFF2-40B4-BE49-F238E27FC236}">
                <a16:creationId xmlns:a16="http://schemas.microsoft.com/office/drawing/2014/main" id="{3B25C511-AD3F-4C86-B76E-7EF307BA6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60" y="4527632"/>
            <a:ext cx="80962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38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CONTENIDO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9577841" y="163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 </a:t>
            </a:r>
          </a:p>
          <a:p>
            <a:r>
              <a:rPr lang="es-ES" dirty="0" smtClean="0"/>
              <a:t> </a:t>
            </a:r>
            <a:endParaRPr lang="en-US" dirty="0"/>
          </a:p>
          <a:p>
            <a:r>
              <a:rPr lang="es-ES" dirty="0" smtClean="0"/>
              <a:t> </a:t>
            </a:r>
            <a:endParaRPr lang="es-E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1452410" y="1241345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1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INTRODUCCIÓN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452410" y="2133843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9" name="Group 11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2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ANTECEDENTES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494344" y="3064928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29" name="Group 12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JUSTIFICACIÓN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452410" y="410727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4" name="Group 13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OBJETIVOS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494344" y="508662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9" name="Group 13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MARCO TEÓRICO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18632" y="1247241"/>
            <a:ext cx="3515710" cy="784547"/>
            <a:chOff x="1791286" y="478302"/>
            <a:chExt cx="8609428" cy="1290042"/>
          </a:xfrm>
          <a:solidFill>
            <a:schemeClr val="bg1"/>
          </a:solidFill>
        </p:grpSpPr>
        <p:grpSp>
          <p:nvGrpSpPr>
            <p:cNvPr id="144" name="Group 14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3718561" y="705573"/>
              <a:ext cx="4754880" cy="1062771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HIPOTESIS Y</a:t>
              </a:r>
            </a:p>
            <a:p>
              <a:pPr algn="ctr"/>
              <a:r>
                <a:rPr lang="en-IN" dirty="0" smtClean="0"/>
                <a:t>VARIABLES 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6218632" y="2139739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49" name="Group 14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3718561" y="747338"/>
              <a:ext cx="4754880" cy="961554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DISEÑO METODOLÓGICO 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260566" y="3070824"/>
            <a:ext cx="3515710" cy="769983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4" name="Group 15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3718561" y="747338"/>
              <a:ext cx="4754880" cy="961552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CRONOGRAMA DE </a:t>
              </a:r>
              <a:r>
                <a:rPr lang="es-ES" sz="1600" dirty="0" smtClean="0"/>
                <a:t>EJECUCIÓN</a:t>
              </a:r>
              <a:endParaRPr lang="es-ES" sz="1600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218632" y="411317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BIBLIOGRAFÍA 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260566" y="509252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64" name="Group 16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ANEXOS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63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49797E1-0BB5-4041-90EF-3E7C0C39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494678-1366-4FE5-AFA6-C5A4A807F5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984" y="1395145"/>
            <a:ext cx="3297969" cy="5385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24A8C-A5BD-447D-85A8-766869ED179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650599" y="2024927"/>
            <a:ext cx="3141474" cy="3415500"/>
          </a:xfrm>
          <a:prstGeom prst="rect">
            <a:avLst/>
          </a:prstGeom>
          <a:ln w="9360">
            <a:noFill/>
          </a:ln>
        </p:spPr>
      </p:pic>
      <p:pic>
        <p:nvPicPr>
          <p:cNvPr id="9" name="Picture 2" descr="http://australianroboticsreview.com/wp-content/uploads/2015/08/ros.png">
            <a:extLst>
              <a:ext uri="{FF2B5EF4-FFF2-40B4-BE49-F238E27FC236}">
                <a16:creationId xmlns:a16="http://schemas.microsoft.com/office/drawing/2014/main" id="{86C755B6-F003-4916-BC4E-E86D0766D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1" r="21206" b="52935"/>
          <a:stretch/>
        </p:blipFill>
        <p:spPr bwMode="auto">
          <a:xfrm>
            <a:off x="4570832" y="2132307"/>
            <a:ext cx="3693887" cy="137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3">
            <a:extLst>
              <a:ext uri="{FF2B5EF4-FFF2-40B4-BE49-F238E27FC236}">
                <a16:creationId xmlns:a16="http://schemas.microsoft.com/office/drawing/2014/main" id="{8751E67C-9A58-4363-B251-CB28055ABF92}"/>
              </a:ext>
            </a:extLst>
          </p:cNvPr>
          <p:cNvSpPr/>
          <p:nvPr/>
        </p:nvSpPr>
        <p:spPr>
          <a:xfrm>
            <a:off x="3821687" y="13856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MIDDLEWARE ROS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380BC24-1E98-41F5-A866-B9CF40363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434" y="3604423"/>
            <a:ext cx="4086225" cy="31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8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49797E1-0BB5-4041-90EF-3E7C0C39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sp>
        <p:nvSpPr>
          <p:cNvPr id="10" name="Retângulo 3">
            <a:extLst>
              <a:ext uri="{FF2B5EF4-FFF2-40B4-BE49-F238E27FC236}">
                <a16:creationId xmlns:a16="http://schemas.microsoft.com/office/drawing/2014/main" id="{8751E67C-9A58-4363-B251-CB28055ABF92}"/>
              </a:ext>
            </a:extLst>
          </p:cNvPr>
          <p:cNvSpPr/>
          <p:nvPr/>
        </p:nvSpPr>
        <p:spPr>
          <a:xfrm>
            <a:off x="2684206" y="1385630"/>
            <a:ext cx="7233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MIDDLEWARE ROS  Visualizadores y Simuladores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pic>
        <p:nvPicPr>
          <p:cNvPr id="2052" name="Picture 4" descr="Imagen relacionada">
            <a:extLst>
              <a:ext uri="{FF2B5EF4-FFF2-40B4-BE49-F238E27FC236}">
                <a16:creationId xmlns:a16="http://schemas.microsoft.com/office/drawing/2014/main" id="{6286A513-CD09-4C35-81F8-57AAF00EC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77" y="2604377"/>
            <a:ext cx="5465956" cy="31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DCC832-5995-4B48-9D9C-B7AD8D6BF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77" y="2013628"/>
            <a:ext cx="5465956" cy="5672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39D5209-EB3B-40BA-90BE-20B919EA5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41" y="1952410"/>
            <a:ext cx="5465956" cy="171993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AFBA9A9-5026-4D2F-B69D-E6A17A8883DE}"/>
              </a:ext>
            </a:extLst>
          </p:cNvPr>
          <p:cNvSpPr/>
          <p:nvPr/>
        </p:nvSpPr>
        <p:spPr>
          <a:xfrm>
            <a:off x="6754761" y="1843548"/>
            <a:ext cx="4822723" cy="368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5F5986B-97F5-4FC5-B5B7-C32847DD82E9}"/>
              </a:ext>
            </a:extLst>
          </p:cNvPr>
          <p:cNvSpPr/>
          <p:nvPr/>
        </p:nvSpPr>
        <p:spPr>
          <a:xfrm>
            <a:off x="6754761" y="2812377"/>
            <a:ext cx="4822723" cy="859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8F321F7-0E66-4845-9BC7-313BA0039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61" y="2769523"/>
            <a:ext cx="4586750" cy="710963"/>
          </a:xfrm>
          <a:prstGeom prst="rect">
            <a:avLst/>
          </a:prstGeom>
        </p:spPr>
      </p:pic>
      <p:pic>
        <p:nvPicPr>
          <p:cNvPr id="2054" name="Picture 6" descr="Imagen relacionada">
            <a:extLst>
              <a:ext uri="{FF2B5EF4-FFF2-40B4-BE49-F238E27FC236}">
                <a16:creationId xmlns:a16="http://schemas.microsoft.com/office/drawing/2014/main" id="{13DC7FAA-DE26-4419-9B25-3D12E09E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136" y="4517351"/>
            <a:ext cx="2783887" cy="23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rqt ros 2018">
            <a:extLst>
              <a:ext uri="{FF2B5EF4-FFF2-40B4-BE49-F238E27FC236}">
                <a16:creationId xmlns:a16="http://schemas.microsoft.com/office/drawing/2014/main" id="{E5C968E6-FBBF-4668-8AF4-70F1EAFA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41" y="3834400"/>
            <a:ext cx="876130" cy="8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E573087-8C5C-4754-BBB0-947B851DB5F4}"/>
              </a:ext>
            </a:extLst>
          </p:cNvPr>
          <p:cNvSpPr/>
          <p:nvPr/>
        </p:nvSpPr>
        <p:spPr>
          <a:xfrm>
            <a:off x="6945271" y="3834400"/>
            <a:ext cx="4589826" cy="682950"/>
          </a:xfrm>
          <a:prstGeom prst="rect">
            <a:avLst/>
          </a:prstGeom>
          <a:solidFill>
            <a:srgbClr val="1F497D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RQT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0" name="Picture 12" descr="Resultado de imagen para rqt ros 2018">
            <a:extLst>
              <a:ext uri="{FF2B5EF4-FFF2-40B4-BE49-F238E27FC236}">
                <a16:creationId xmlns:a16="http://schemas.microsoft.com/office/drawing/2014/main" id="{02A4BE04-E0C4-4961-8580-FB944BA6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847" y="5472370"/>
            <a:ext cx="4589827" cy="12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149777" y="12471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MODELACIÓN CINEMÁTICA Y DINÁMICA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2" name="Picture 2" descr="Selection_080.png">
            <a:extLst>
              <a:ext uri="{FF2B5EF4-FFF2-40B4-BE49-F238E27FC236}">
                <a16:creationId xmlns:a16="http://schemas.microsoft.com/office/drawing/2014/main" id="{8FF4D280-25F6-49A1-9B87-122E4C9F2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3" y="1681316"/>
            <a:ext cx="4448531" cy="497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lection_081.png">
            <a:extLst>
              <a:ext uri="{FF2B5EF4-FFF2-40B4-BE49-F238E27FC236}">
                <a16:creationId xmlns:a16="http://schemas.microsoft.com/office/drawing/2014/main" id="{B726FCE5-345B-4B2C-96B3-2200D2C4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/>
          <a:stretch/>
        </p:blipFill>
        <p:spPr bwMode="auto">
          <a:xfrm>
            <a:off x="4578914" y="1681316"/>
            <a:ext cx="5390997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election_082.png">
            <a:extLst>
              <a:ext uri="{FF2B5EF4-FFF2-40B4-BE49-F238E27FC236}">
                <a16:creationId xmlns:a16="http://schemas.microsoft.com/office/drawing/2014/main" id="{D93CA312-0897-4668-A320-F698CA49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273" y="1681316"/>
            <a:ext cx="58197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E2E7DD-52A7-4EC6-B1FC-90EC0085E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914" y="5861782"/>
            <a:ext cx="5676900" cy="6477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43700A3-2811-47F9-B54C-FD2D4DAF6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2" r="87457" b="20580"/>
          <a:stretch/>
        </p:blipFill>
        <p:spPr>
          <a:xfrm>
            <a:off x="10524985" y="5435627"/>
            <a:ext cx="1219201" cy="136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4805BF2-D477-4E62-B8EC-00BF03463674}"/>
              </a:ext>
            </a:extLst>
          </p:cNvPr>
          <p:cNvSpPr/>
          <p:nvPr/>
        </p:nvSpPr>
        <p:spPr>
          <a:xfrm>
            <a:off x="1027471" y="12578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DENAVITH HARTEMBERG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pic>
        <p:nvPicPr>
          <p:cNvPr id="5124" name="Picture 4" descr="Resultado de imagen para kdl orocos dh">
            <a:extLst>
              <a:ext uri="{FF2B5EF4-FFF2-40B4-BE49-F238E27FC236}">
                <a16:creationId xmlns:a16="http://schemas.microsoft.com/office/drawing/2014/main" id="{CB042C47-96F7-4CCD-A330-9C4303CE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14" y="1904152"/>
            <a:ext cx="37528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9A35F6-B72B-4D80-A3BA-6E9F3A0FC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804" y="5229916"/>
            <a:ext cx="6882800" cy="1524848"/>
          </a:xfrm>
          <a:prstGeom prst="rect">
            <a:avLst/>
          </a:prstGeom>
        </p:spPr>
      </p:pic>
      <p:pic>
        <p:nvPicPr>
          <p:cNvPr id="5126" name="Picture 6" descr="Imagen relacionada">
            <a:extLst>
              <a:ext uri="{FF2B5EF4-FFF2-40B4-BE49-F238E27FC236}">
                <a16:creationId xmlns:a16="http://schemas.microsoft.com/office/drawing/2014/main" id="{7F62EBC2-181F-41A9-8F6A-187E66852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9"/>
          <a:stretch/>
        </p:blipFill>
        <p:spPr bwMode="auto">
          <a:xfrm>
            <a:off x="4418064" y="929149"/>
            <a:ext cx="6863011" cy="40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44ECB4F-5172-41D0-9560-A6AB3B9A14A9}"/>
              </a:ext>
            </a:extLst>
          </p:cNvPr>
          <p:cNvSpPr txBox="1"/>
          <p:nvPr/>
        </p:nvSpPr>
        <p:spPr>
          <a:xfrm>
            <a:off x="591474" y="1863492"/>
            <a:ext cx="18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URDF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053493F-E4B8-459C-9799-D7C6D4EBA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77" y="573267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704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0FB77DF-0073-4892-949C-F41DC218F3FA}"/>
              </a:ext>
            </a:extLst>
          </p:cNvPr>
          <p:cNvSpPr/>
          <p:nvPr/>
        </p:nvSpPr>
        <p:spPr>
          <a:xfrm>
            <a:off x="1145458" y="1713574"/>
            <a:ext cx="2611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MODELO DINAMICO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AC2BD9-154C-4DD5-8E43-F64ABC306007}"/>
              </a:ext>
            </a:extLst>
          </p:cNvPr>
          <p:cNvSpPr/>
          <p:nvPr/>
        </p:nvSpPr>
        <p:spPr>
          <a:xfrm>
            <a:off x="1250418" y="2672861"/>
            <a:ext cx="7814925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SDF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&lt;link ...&gt;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...&gt;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surface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friction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&lt;torsional&gt;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coefficient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&gt;1.0&lt;/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coefficient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surface_radius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&gt;0.5&lt;/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surface_radius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use_patch_radius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&gt;false&lt;/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use_patch_radius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&lt;/torsional&gt;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friction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surface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&lt;/link&gt;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A38CA2-35F4-4FD3-828E-E54E7483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06" y="1123619"/>
            <a:ext cx="6059130" cy="1905000"/>
          </a:xfrm>
          <a:prstGeom prst="rect">
            <a:avLst/>
          </a:prstGeom>
        </p:spPr>
      </p:pic>
      <p:pic>
        <p:nvPicPr>
          <p:cNvPr id="6149" name="Picture 5" descr="Imagen relacionada">
            <a:extLst>
              <a:ext uri="{FF2B5EF4-FFF2-40B4-BE49-F238E27FC236}">
                <a16:creationId xmlns:a16="http://schemas.microsoft.com/office/drawing/2014/main" id="{812A3570-F063-422E-B9EC-961BB2DF7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44454"/>
            <a:ext cx="5643716" cy="363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9D784E5-8124-440D-8D40-0D4C0954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58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9BC358-2F2E-4FD1-95BB-92CA3F24D61D}"/>
              </a:ext>
            </a:extLst>
          </p:cNvPr>
          <p:cNvSpPr/>
          <p:nvPr/>
        </p:nvSpPr>
        <p:spPr>
          <a:xfrm>
            <a:off x="1551163" y="1553320"/>
            <a:ext cx="274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ESPACIO DE TRABAJO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093DE7-5791-42DC-8732-2C423B436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7" t="-24" r="19920" b="18909"/>
          <a:stretch/>
        </p:blipFill>
        <p:spPr>
          <a:xfrm>
            <a:off x="5724395" y="1265792"/>
            <a:ext cx="5897333" cy="5076015"/>
          </a:xfrm>
          <a:prstGeom prst="rect">
            <a:avLst/>
          </a:prstGeom>
        </p:spPr>
      </p:pic>
      <p:pic>
        <p:nvPicPr>
          <p:cNvPr id="7170" name="Picture 2" descr="Markers">
            <a:extLst>
              <a:ext uri="{FF2B5EF4-FFF2-40B4-BE49-F238E27FC236}">
                <a16:creationId xmlns:a16="http://schemas.microsoft.com/office/drawing/2014/main" id="{46DB56D6-823D-47ED-95D2-23DAE783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1" t="13763" r="8210" b="7526"/>
          <a:stretch/>
        </p:blipFill>
        <p:spPr bwMode="auto">
          <a:xfrm>
            <a:off x="351187" y="3561736"/>
            <a:ext cx="4530528" cy="324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9725FF-79B0-41D1-834A-DA3BB5F69D95}"/>
              </a:ext>
            </a:extLst>
          </p:cNvPr>
          <p:cNvSpPr txBox="1"/>
          <p:nvPr/>
        </p:nvSpPr>
        <p:spPr>
          <a:xfrm>
            <a:off x="351188" y="2330245"/>
            <a:ext cx="4397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posicion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Posiciones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 robot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iteraciones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C091FFE-F376-4FBA-ABE9-9407A3D7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15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74EB44E-71D7-4DE8-B491-97D6D7E2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1026" name="Picture 2" descr="reach_map2.jpg">
            <a:extLst>
              <a:ext uri="{FF2B5EF4-FFF2-40B4-BE49-F238E27FC236}">
                <a16:creationId xmlns:a16="http://schemas.microsoft.com/office/drawing/2014/main" id="{F2B52197-EF95-42DA-AF8E-4806936A38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85" y="2912470"/>
            <a:ext cx="8915400" cy="280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E9A6776-A4BF-41BB-9607-8B0D051A3A09}"/>
              </a:ext>
            </a:extLst>
          </p:cNvPr>
          <p:cNvSpPr/>
          <p:nvPr/>
        </p:nvSpPr>
        <p:spPr>
          <a:xfrm>
            <a:off x="1035985" y="2173806"/>
            <a:ext cx="2715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ESPACIO DE TRABAJO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F45713A-D9A1-49F6-B2C7-59E68CD38855}"/>
              </a:ext>
            </a:extLst>
          </p:cNvPr>
          <p:cNvSpPr/>
          <p:nvPr/>
        </p:nvSpPr>
        <p:spPr>
          <a:xfrm>
            <a:off x="3937348" y="16198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2B7FC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reuleaux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/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</a:b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61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99095" y="15289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DE MOVIMIENTO EN EL ENTORNO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PID LOOP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FUZZY 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5122" name="Picture 2" descr="Resultado de imagen para control pid robot a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7" t="8711" r="7110" b="21951"/>
          <a:stretch/>
        </p:blipFill>
        <p:spPr bwMode="auto">
          <a:xfrm>
            <a:off x="5420664" y="2452249"/>
            <a:ext cx="6771336" cy="340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control pid robot arm gazeb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54" y="3041227"/>
            <a:ext cx="5575300" cy="26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1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613298" y="15935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HARDWARE EXTERNO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JOYSTICK CONTROL 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7170" name="Picture 2" descr="Resultado de imagen para  robot arm gazebo indus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4" y="2438374"/>
            <a:ext cx="7342438" cy="41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sultado de imagen para ros joy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16" y="2855048"/>
            <a:ext cx="2890536" cy="329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37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74821" y="15978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DESARROLLO GUI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ELABORACIÓN DE GUÍAS DE LABORATORIO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6146" name="Picture 2" descr="Resultado de imagen para GUI 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98" y="2446940"/>
            <a:ext cx="8165432" cy="42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8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494344" y="1467399"/>
            <a:ext cx="9063274" cy="2901145"/>
            <a:chOff x="1494344" y="1467399"/>
            <a:chExt cx="9063274" cy="2901145"/>
          </a:xfrm>
        </p:grpSpPr>
        <p:sp>
          <p:nvSpPr>
            <p:cNvPr id="113" name="Rectangle: Rounded Corners 43"/>
            <p:cNvSpPr/>
            <p:nvPr/>
          </p:nvSpPr>
          <p:spPr>
            <a:xfrm>
              <a:off x="1494344" y="4257848"/>
              <a:ext cx="9063274" cy="11069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" name="Freeform: Shape 41"/>
            <p:cNvSpPr/>
            <p:nvPr/>
          </p:nvSpPr>
          <p:spPr>
            <a:xfrm>
              <a:off x="1593672" y="1467399"/>
              <a:ext cx="8674379" cy="2337245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  <a:gd name="connsiteX0" fmla="*/ 1116000 w 9370868"/>
                <a:gd name="connsiteY0" fmla="*/ 0 h 2237205"/>
                <a:gd name="connsiteX1" fmla="*/ 1116000 w 9370868"/>
                <a:gd name="connsiteY1" fmla="*/ 395979 h 2237205"/>
                <a:gd name="connsiteX2" fmla="*/ 395978 w 9370868"/>
                <a:gd name="connsiteY2" fmla="*/ 1116000 h 2237205"/>
                <a:gd name="connsiteX3" fmla="*/ 1116000 w 9370868"/>
                <a:gd name="connsiteY3" fmla="*/ 1836021 h 2237205"/>
                <a:gd name="connsiteX4" fmla="*/ 1821392 w 9370868"/>
                <a:gd name="connsiteY4" fmla="*/ 1261110 h 2237205"/>
                <a:gd name="connsiteX5" fmla="*/ 1835903 w 9370868"/>
                <a:gd name="connsiteY5" fmla="*/ 1117164 h 2237205"/>
                <a:gd name="connsiteX6" fmla="*/ 1834504 w 9370868"/>
                <a:gd name="connsiteY6" fmla="*/ 1117164 h 2237205"/>
                <a:gd name="connsiteX7" fmla="*/ 1834445 w 9370868"/>
                <a:gd name="connsiteY7" fmla="*/ 1116000 h 2237205"/>
                <a:gd name="connsiteX8" fmla="*/ 2950445 w 9370868"/>
                <a:gd name="connsiteY8" fmla="*/ 0 h 2237205"/>
                <a:gd name="connsiteX9" fmla="*/ 4066445 w 9370868"/>
                <a:gd name="connsiteY9" fmla="*/ 1116000 h 2237205"/>
                <a:gd name="connsiteX10" fmla="*/ 4068906 w 9370868"/>
                <a:gd name="connsiteY10" fmla="*/ 1116000 h 2237205"/>
                <a:gd name="connsiteX11" fmla="*/ 4788927 w 9370868"/>
                <a:gd name="connsiteY11" fmla="*/ 1836021 h 2237205"/>
                <a:gd name="connsiteX12" fmla="*/ 5508948 w 9370868"/>
                <a:gd name="connsiteY12" fmla="*/ 1116000 h 2237205"/>
                <a:gd name="connsiteX13" fmla="*/ 5510178 w 9370868"/>
                <a:gd name="connsiteY13" fmla="*/ 1116000 h 2237205"/>
                <a:gd name="connsiteX14" fmla="*/ 6626178 w 9370868"/>
                <a:gd name="connsiteY14" fmla="*/ 0 h 2237205"/>
                <a:gd name="connsiteX15" fmla="*/ 7742178 w 9370868"/>
                <a:gd name="connsiteY15" fmla="*/ 1116000 h 2237205"/>
                <a:gd name="connsiteX16" fmla="*/ 7742119 w 9370868"/>
                <a:gd name="connsiteY16" fmla="*/ 1117164 h 2237205"/>
                <a:gd name="connsiteX17" fmla="*/ 7741951 w 9370868"/>
                <a:gd name="connsiteY17" fmla="*/ 1117164 h 2237205"/>
                <a:gd name="connsiteX18" fmla="*/ 7756462 w 9370868"/>
                <a:gd name="connsiteY18" fmla="*/ 1261110 h 2237205"/>
                <a:gd name="connsiteX19" fmla="*/ 8461855 w 9370868"/>
                <a:gd name="connsiteY19" fmla="*/ 1836021 h 2237205"/>
                <a:gd name="connsiteX20" fmla="*/ 9181876 w 9370868"/>
                <a:gd name="connsiteY20" fmla="*/ 1116000 h 2237205"/>
                <a:gd name="connsiteX21" fmla="*/ 9370868 w 9370868"/>
                <a:gd name="connsiteY21" fmla="*/ 1396041 h 2237205"/>
                <a:gd name="connsiteX22" fmla="*/ 8461855 w 9370868"/>
                <a:gd name="connsiteY22" fmla="*/ 2232000 h 2237205"/>
                <a:gd name="connsiteX23" fmla="*/ 7345855 w 9370868"/>
                <a:gd name="connsiteY23" fmla="*/ 1116000 h 2237205"/>
                <a:gd name="connsiteX24" fmla="*/ 7346199 w 9370868"/>
                <a:gd name="connsiteY24" fmla="*/ 1116000 h 2237205"/>
                <a:gd name="connsiteX25" fmla="*/ 6626178 w 9370868"/>
                <a:gd name="connsiteY25" fmla="*/ 395979 h 2237205"/>
                <a:gd name="connsiteX26" fmla="*/ 5906157 w 9370868"/>
                <a:gd name="connsiteY26" fmla="*/ 1116000 h 2237205"/>
                <a:gd name="connsiteX27" fmla="*/ 5906216 w 9370868"/>
                <a:gd name="connsiteY27" fmla="*/ 1117164 h 2237205"/>
                <a:gd name="connsiteX28" fmla="*/ 5904810 w 9370868"/>
                <a:gd name="connsiteY28" fmla="*/ 1117164 h 2237205"/>
                <a:gd name="connsiteX29" fmla="*/ 5882254 w 9370868"/>
                <a:gd name="connsiteY29" fmla="*/ 1340913 h 2237205"/>
                <a:gd name="connsiteX30" fmla="*/ 4788927 w 9370868"/>
                <a:gd name="connsiteY30" fmla="*/ 2232000 h 2237205"/>
                <a:gd name="connsiteX31" fmla="*/ 3695600 w 9370868"/>
                <a:gd name="connsiteY31" fmla="*/ 1340913 h 2237205"/>
                <a:gd name="connsiteX32" fmla="*/ 3673045 w 9370868"/>
                <a:gd name="connsiteY32" fmla="*/ 1117164 h 2237205"/>
                <a:gd name="connsiteX33" fmla="*/ 3670407 w 9370868"/>
                <a:gd name="connsiteY33" fmla="*/ 1117164 h 2237205"/>
                <a:gd name="connsiteX34" fmla="*/ 3670466 w 9370868"/>
                <a:gd name="connsiteY34" fmla="*/ 1116000 h 2237205"/>
                <a:gd name="connsiteX35" fmla="*/ 2950445 w 9370868"/>
                <a:gd name="connsiteY35" fmla="*/ 395979 h 2237205"/>
                <a:gd name="connsiteX36" fmla="*/ 2230425 w 9370868"/>
                <a:gd name="connsiteY36" fmla="*/ 1116000 h 2237205"/>
                <a:gd name="connsiteX37" fmla="*/ 2231999 w 9370868"/>
                <a:gd name="connsiteY37" fmla="*/ 1116000 h 2237205"/>
                <a:gd name="connsiteX38" fmla="*/ 1116000 w 9370868"/>
                <a:gd name="connsiteY38" fmla="*/ 2232000 h 2237205"/>
                <a:gd name="connsiteX39" fmla="*/ 0 w 9370868"/>
                <a:gd name="connsiteY39" fmla="*/ 1116000 h 2237205"/>
                <a:gd name="connsiteX40" fmla="*/ 1116000 w 9370868"/>
                <a:gd name="connsiteY40" fmla="*/ 0 h 2237205"/>
                <a:gd name="connsiteX0" fmla="*/ 1116000 w 9370868"/>
                <a:gd name="connsiteY0" fmla="*/ 0 h 2237205"/>
                <a:gd name="connsiteX1" fmla="*/ 1116000 w 9370868"/>
                <a:gd name="connsiteY1" fmla="*/ 395979 h 2237205"/>
                <a:gd name="connsiteX2" fmla="*/ 395978 w 9370868"/>
                <a:gd name="connsiteY2" fmla="*/ 1116000 h 2237205"/>
                <a:gd name="connsiteX3" fmla="*/ 1116000 w 9370868"/>
                <a:gd name="connsiteY3" fmla="*/ 1836021 h 2237205"/>
                <a:gd name="connsiteX4" fmla="*/ 1821392 w 9370868"/>
                <a:gd name="connsiteY4" fmla="*/ 1261110 h 2237205"/>
                <a:gd name="connsiteX5" fmla="*/ 1835903 w 9370868"/>
                <a:gd name="connsiteY5" fmla="*/ 1117164 h 2237205"/>
                <a:gd name="connsiteX6" fmla="*/ 1834504 w 9370868"/>
                <a:gd name="connsiteY6" fmla="*/ 1117164 h 2237205"/>
                <a:gd name="connsiteX7" fmla="*/ 1834445 w 9370868"/>
                <a:gd name="connsiteY7" fmla="*/ 1116000 h 2237205"/>
                <a:gd name="connsiteX8" fmla="*/ 2950445 w 9370868"/>
                <a:gd name="connsiteY8" fmla="*/ 0 h 2237205"/>
                <a:gd name="connsiteX9" fmla="*/ 4066445 w 9370868"/>
                <a:gd name="connsiteY9" fmla="*/ 1116000 h 2237205"/>
                <a:gd name="connsiteX10" fmla="*/ 4068906 w 9370868"/>
                <a:gd name="connsiteY10" fmla="*/ 1116000 h 2237205"/>
                <a:gd name="connsiteX11" fmla="*/ 4788927 w 9370868"/>
                <a:gd name="connsiteY11" fmla="*/ 1836021 h 2237205"/>
                <a:gd name="connsiteX12" fmla="*/ 5508948 w 9370868"/>
                <a:gd name="connsiteY12" fmla="*/ 1116000 h 2237205"/>
                <a:gd name="connsiteX13" fmla="*/ 5510178 w 9370868"/>
                <a:gd name="connsiteY13" fmla="*/ 1116000 h 2237205"/>
                <a:gd name="connsiteX14" fmla="*/ 6626178 w 9370868"/>
                <a:gd name="connsiteY14" fmla="*/ 0 h 2237205"/>
                <a:gd name="connsiteX15" fmla="*/ 7742178 w 9370868"/>
                <a:gd name="connsiteY15" fmla="*/ 1116000 h 2237205"/>
                <a:gd name="connsiteX16" fmla="*/ 7742119 w 9370868"/>
                <a:gd name="connsiteY16" fmla="*/ 1117164 h 2237205"/>
                <a:gd name="connsiteX17" fmla="*/ 7741951 w 9370868"/>
                <a:gd name="connsiteY17" fmla="*/ 1117164 h 2237205"/>
                <a:gd name="connsiteX18" fmla="*/ 7756462 w 9370868"/>
                <a:gd name="connsiteY18" fmla="*/ 1261110 h 2237205"/>
                <a:gd name="connsiteX19" fmla="*/ 8461855 w 9370868"/>
                <a:gd name="connsiteY19" fmla="*/ 1836021 h 2237205"/>
                <a:gd name="connsiteX20" fmla="*/ 9108822 w 9370868"/>
                <a:gd name="connsiteY20" fmla="*/ 1359514 h 2237205"/>
                <a:gd name="connsiteX21" fmla="*/ 9370868 w 9370868"/>
                <a:gd name="connsiteY21" fmla="*/ 1396041 h 2237205"/>
                <a:gd name="connsiteX22" fmla="*/ 8461855 w 9370868"/>
                <a:gd name="connsiteY22" fmla="*/ 2232000 h 2237205"/>
                <a:gd name="connsiteX23" fmla="*/ 7345855 w 9370868"/>
                <a:gd name="connsiteY23" fmla="*/ 1116000 h 2237205"/>
                <a:gd name="connsiteX24" fmla="*/ 7346199 w 9370868"/>
                <a:gd name="connsiteY24" fmla="*/ 1116000 h 2237205"/>
                <a:gd name="connsiteX25" fmla="*/ 6626178 w 9370868"/>
                <a:gd name="connsiteY25" fmla="*/ 395979 h 2237205"/>
                <a:gd name="connsiteX26" fmla="*/ 5906157 w 9370868"/>
                <a:gd name="connsiteY26" fmla="*/ 1116000 h 2237205"/>
                <a:gd name="connsiteX27" fmla="*/ 5906216 w 9370868"/>
                <a:gd name="connsiteY27" fmla="*/ 1117164 h 2237205"/>
                <a:gd name="connsiteX28" fmla="*/ 5904810 w 9370868"/>
                <a:gd name="connsiteY28" fmla="*/ 1117164 h 2237205"/>
                <a:gd name="connsiteX29" fmla="*/ 5882254 w 9370868"/>
                <a:gd name="connsiteY29" fmla="*/ 1340913 h 2237205"/>
                <a:gd name="connsiteX30" fmla="*/ 4788927 w 9370868"/>
                <a:gd name="connsiteY30" fmla="*/ 2232000 h 2237205"/>
                <a:gd name="connsiteX31" fmla="*/ 3695600 w 9370868"/>
                <a:gd name="connsiteY31" fmla="*/ 1340913 h 2237205"/>
                <a:gd name="connsiteX32" fmla="*/ 3673045 w 9370868"/>
                <a:gd name="connsiteY32" fmla="*/ 1117164 h 2237205"/>
                <a:gd name="connsiteX33" fmla="*/ 3670407 w 9370868"/>
                <a:gd name="connsiteY33" fmla="*/ 1117164 h 2237205"/>
                <a:gd name="connsiteX34" fmla="*/ 3670466 w 9370868"/>
                <a:gd name="connsiteY34" fmla="*/ 1116000 h 2237205"/>
                <a:gd name="connsiteX35" fmla="*/ 2950445 w 9370868"/>
                <a:gd name="connsiteY35" fmla="*/ 395979 h 2237205"/>
                <a:gd name="connsiteX36" fmla="*/ 2230425 w 9370868"/>
                <a:gd name="connsiteY36" fmla="*/ 1116000 h 2237205"/>
                <a:gd name="connsiteX37" fmla="*/ 2231999 w 9370868"/>
                <a:gd name="connsiteY37" fmla="*/ 1116000 h 2237205"/>
                <a:gd name="connsiteX38" fmla="*/ 1116000 w 9370868"/>
                <a:gd name="connsiteY38" fmla="*/ 2232000 h 2237205"/>
                <a:gd name="connsiteX39" fmla="*/ 0 w 9370868"/>
                <a:gd name="connsiteY39" fmla="*/ 1116000 h 2237205"/>
                <a:gd name="connsiteX40" fmla="*/ 1116000 w 9370868"/>
                <a:gd name="connsiteY40" fmla="*/ 0 h 2237205"/>
                <a:gd name="connsiteX0" fmla="*/ 1116000 w 9236935"/>
                <a:gd name="connsiteY0" fmla="*/ 0 h 2251577"/>
                <a:gd name="connsiteX1" fmla="*/ 1116000 w 9236935"/>
                <a:gd name="connsiteY1" fmla="*/ 395979 h 2251577"/>
                <a:gd name="connsiteX2" fmla="*/ 395978 w 9236935"/>
                <a:gd name="connsiteY2" fmla="*/ 1116000 h 2251577"/>
                <a:gd name="connsiteX3" fmla="*/ 1116000 w 9236935"/>
                <a:gd name="connsiteY3" fmla="*/ 1836021 h 2251577"/>
                <a:gd name="connsiteX4" fmla="*/ 1821392 w 9236935"/>
                <a:gd name="connsiteY4" fmla="*/ 1261110 h 2251577"/>
                <a:gd name="connsiteX5" fmla="*/ 1835903 w 9236935"/>
                <a:gd name="connsiteY5" fmla="*/ 1117164 h 2251577"/>
                <a:gd name="connsiteX6" fmla="*/ 1834504 w 9236935"/>
                <a:gd name="connsiteY6" fmla="*/ 1117164 h 2251577"/>
                <a:gd name="connsiteX7" fmla="*/ 1834445 w 9236935"/>
                <a:gd name="connsiteY7" fmla="*/ 1116000 h 2251577"/>
                <a:gd name="connsiteX8" fmla="*/ 2950445 w 9236935"/>
                <a:gd name="connsiteY8" fmla="*/ 0 h 2251577"/>
                <a:gd name="connsiteX9" fmla="*/ 4066445 w 9236935"/>
                <a:gd name="connsiteY9" fmla="*/ 1116000 h 2251577"/>
                <a:gd name="connsiteX10" fmla="*/ 4068906 w 9236935"/>
                <a:gd name="connsiteY10" fmla="*/ 1116000 h 2251577"/>
                <a:gd name="connsiteX11" fmla="*/ 4788927 w 9236935"/>
                <a:gd name="connsiteY11" fmla="*/ 1836021 h 2251577"/>
                <a:gd name="connsiteX12" fmla="*/ 5508948 w 9236935"/>
                <a:gd name="connsiteY12" fmla="*/ 1116000 h 2251577"/>
                <a:gd name="connsiteX13" fmla="*/ 5510178 w 9236935"/>
                <a:gd name="connsiteY13" fmla="*/ 1116000 h 2251577"/>
                <a:gd name="connsiteX14" fmla="*/ 6626178 w 9236935"/>
                <a:gd name="connsiteY14" fmla="*/ 0 h 2251577"/>
                <a:gd name="connsiteX15" fmla="*/ 7742178 w 9236935"/>
                <a:gd name="connsiteY15" fmla="*/ 1116000 h 2251577"/>
                <a:gd name="connsiteX16" fmla="*/ 7742119 w 9236935"/>
                <a:gd name="connsiteY16" fmla="*/ 1117164 h 2251577"/>
                <a:gd name="connsiteX17" fmla="*/ 7741951 w 9236935"/>
                <a:gd name="connsiteY17" fmla="*/ 1117164 h 2251577"/>
                <a:gd name="connsiteX18" fmla="*/ 7756462 w 9236935"/>
                <a:gd name="connsiteY18" fmla="*/ 1261110 h 2251577"/>
                <a:gd name="connsiteX19" fmla="*/ 8461855 w 9236935"/>
                <a:gd name="connsiteY19" fmla="*/ 1836021 h 2251577"/>
                <a:gd name="connsiteX20" fmla="*/ 9108822 w 9236935"/>
                <a:gd name="connsiteY20" fmla="*/ 1359514 h 2251577"/>
                <a:gd name="connsiteX21" fmla="*/ 9236935 w 9236935"/>
                <a:gd name="connsiteY21" fmla="*/ 1566500 h 2251577"/>
                <a:gd name="connsiteX22" fmla="*/ 8461855 w 9236935"/>
                <a:gd name="connsiteY22" fmla="*/ 2232000 h 2251577"/>
                <a:gd name="connsiteX23" fmla="*/ 7345855 w 9236935"/>
                <a:gd name="connsiteY23" fmla="*/ 1116000 h 2251577"/>
                <a:gd name="connsiteX24" fmla="*/ 7346199 w 9236935"/>
                <a:gd name="connsiteY24" fmla="*/ 1116000 h 2251577"/>
                <a:gd name="connsiteX25" fmla="*/ 6626178 w 9236935"/>
                <a:gd name="connsiteY25" fmla="*/ 395979 h 2251577"/>
                <a:gd name="connsiteX26" fmla="*/ 5906157 w 9236935"/>
                <a:gd name="connsiteY26" fmla="*/ 1116000 h 2251577"/>
                <a:gd name="connsiteX27" fmla="*/ 5906216 w 9236935"/>
                <a:gd name="connsiteY27" fmla="*/ 1117164 h 2251577"/>
                <a:gd name="connsiteX28" fmla="*/ 5904810 w 9236935"/>
                <a:gd name="connsiteY28" fmla="*/ 1117164 h 2251577"/>
                <a:gd name="connsiteX29" fmla="*/ 5882254 w 9236935"/>
                <a:gd name="connsiteY29" fmla="*/ 1340913 h 2251577"/>
                <a:gd name="connsiteX30" fmla="*/ 4788927 w 9236935"/>
                <a:gd name="connsiteY30" fmla="*/ 2232000 h 2251577"/>
                <a:gd name="connsiteX31" fmla="*/ 3695600 w 9236935"/>
                <a:gd name="connsiteY31" fmla="*/ 1340913 h 2251577"/>
                <a:gd name="connsiteX32" fmla="*/ 3673045 w 9236935"/>
                <a:gd name="connsiteY32" fmla="*/ 1117164 h 2251577"/>
                <a:gd name="connsiteX33" fmla="*/ 3670407 w 9236935"/>
                <a:gd name="connsiteY33" fmla="*/ 1117164 h 2251577"/>
                <a:gd name="connsiteX34" fmla="*/ 3670466 w 9236935"/>
                <a:gd name="connsiteY34" fmla="*/ 1116000 h 2251577"/>
                <a:gd name="connsiteX35" fmla="*/ 2950445 w 9236935"/>
                <a:gd name="connsiteY35" fmla="*/ 395979 h 2251577"/>
                <a:gd name="connsiteX36" fmla="*/ 2230425 w 9236935"/>
                <a:gd name="connsiteY36" fmla="*/ 1116000 h 2251577"/>
                <a:gd name="connsiteX37" fmla="*/ 2231999 w 9236935"/>
                <a:gd name="connsiteY37" fmla="*/ 1116000 h 2251577"/>
                <a:gd name="connsiteX38" fmla="*/ 1116000 w 9236935"/>
                <a:gd name="connsiteY38" fmla="*/ 2232000 h 2251577"/>
                <a:gd name="connsiteX39" fmla="*/ 0 w 9236935"/>
                <a:gd name="connsiteY39" fmla="*/ 1116000 h 2251577"/>
                <a:gd name="connsiteX40" fmla="*/ 1116000 w 9236935"/>
                <a:gd name="connsiteY40" fmla="*/ 0 h 2251577"/>
                <a:gd name="connsiteX0" fmla="*/ 1116000 w 9236935"/>
                <a:gd name="connsiteY0" fmla="*/ 0 h 2251577"/>
                <a:gd name="connsiteX1" fmla="*/ 1116000 w 9236935"/>
                <a:gd name="connsiteY1" fmla="*/ 395979 h 2251577"/>
                <a:gd name="connsiteX2" fmla="*/ 395978 w 9236935"/>
                <a:gd name="connsiteY2" fmla="*/ 1116000 h 2251577"/>
                <a:gd name="connsiteX3" fmla="*/ 1116000 w 9236935"/>
                <a:gd name="connsiteY3" fmla="*/ 1836021 h 2251577"/>
                <a:gd name="connsiteX4" fmla="*/ 1821392 w 9236935"/>
                <a:gd name="connsiteY4" fmla="*/ 1261110 h 2251577"/>
                <a:gd name="connsiteX5" fmla="*/ 1835903 w 9236935"/>
                <a:gd name="connsiteY5" fmla="*/ 1117164 h 2251577"/>
                <a:gd name="connsiteX6" fmla="*/ 1834504 w 9236935"/>
                <a:gd name="connsiteY6" fmla="*/ 1117164 h 2251577"/>
                <a:gd name="connsiteX7" fmla="*/ 1834445 w 9236935"/>
                <a:gd name="connsiteY7" fmla="*/ 1116000 h 2251577"/>
                <a:gd name="connsiteX8" fmla="*/ 2950445 w 9236935"/>
                <a:gd name="connsiteY8" fmla="*/ 0 h 2251577"/>
                <a:gd name="connsiteX9" fmla="*/ 4066445 w 9236935"/>
                <a:gd name="connsiteY9" fmla="*/ 1116000 h 2251577"/>
                <a:gd name="connsiteX10" fmla="*/ 4068906 w 9236935"/>
                <a:gd name="connsiteY10" fmla="*/ 1116000 h 2251577"/>
                <a:gd name="connsiteX11" fmla="*/ 4788927 w 9236935"/>
                <a:gd name="connsiteY11" fmla="*/ 1836021 h 2251577"/>
                <a:gd name="connsiteX12" fmla="*/ 5508948 w 9236935"/>
                <a:gd name="connsiteY12" fmla="*/ 1116000 h 2251577"/>
                <a:gd name="connsiteX13" fmla="*/ 5510178 w 9236935"/>
                <a:gd name="connsiteY13" fmla="*/ 1116000 h 2251577"/>
                <a:gd name="connsiteX14" fmla="*/ 6626178 w 9236935"/>
                <a:gd name="connsiteY14" fmla="*/ 0 h 2251577"/>
                <a:gd name="connsiteX15" fmla="*/ 7742178 w 9236935"/>
                <a:gd name="connsiteY15" fmla="*/ 1116000 h 2251577"/>
                <a:gd name="connsiteX16" fmla="*/ 7742119 w 9236935"/>
                <a:gd name="connsiteY16" fmla="*/ 1117164 h 2251577"/>
                <a:gd name="connsiteX17" fmla="*/ 7741951 w 9236935"/>
                <a:gd name="connsiteY17" fmla="*/ 1117164 h 2251577"/>
                <a:gd name="connsiteX18" fmla="*/ 7756462 w 9236935"/>
                <a:gd name="connsiteY18" fmla="*/ 1261110 h 2251577"/>
                <a:gd name="connsiteX19" fmla="*/ 8461855 w 9236935"/>
                <a:gd name="connsiteY19" fmla="*/ 1836021 h 2251577"/>
                <a:gd name="connsiteX20" fmla="*/ 9108822 w 9236935"/>
                <a:gd name="connsiteY20" fmla="*/ 1359514 h 2251577"/>
                <a:gd name="connsiteX21" fmla="*/ 9236935 w 9236935"/>
                <a:gd name="connsiteY21" fmla="*/ 1566500 h 2251577"/>
                <a:gd name="connsiteX22" fmla="*/ 8461855 w 9236935"/>
                <a:gd name="connsiteY22" fmla="*/ 2232000 h 2251577"/>
                <a:gd name="connsiteX23" fmla="*/ 7345855 w 9236935"/>
                <a:gd name="connsiteY23" fmla="*/ 1116000 h 2251577"/>
                <a:gd name="connsiteX24" fmla="*/ 7346199 w 9236935"/>
                <a:gd name="connsiteY24" fmla="*/ 1116000 h 2251577"/>
                <a:gd name="connsiteX25" fmla="*/ 6626178 w 9236935"/>
                <a:gd name="connsiteY25" fmla="*/ 395979 h 2251577"/>
                <a:gd name="connsiteX26" fmla="*/ 5906157 w 9236935"/>
                <a:gd name="connsiteY26" fmla="*/ 1116000 h 2251577"/>
                <a:gd name="connsiteX27" fmla="*/ 5906216 w 9236935"/>
                <a:gd name="connsiteY27" fmla="*/ 1117164 h 2251577"/>
                <a:gd name="connsiteX28" fmla="*/ 5904810 w 9236935"/>
                <a:gd name="connsiteY28" fmla="*/ 1117164 h 2251577"/>
                <a:gd name="connsiteX29" fmla="*/ 5882254 w 9236935"/>
                <a:gd name="connsiteY29" fmla="*/ 1340913 h 2251577"/>
                <a:gd name="connsiteX30" fmla="*/ 4788927 w 9236935"/>
                <a:gd name="connsiteY30" fmla="*/ 2232000 h 2251577"/>
                <a:gd name="connsiteX31" fmla="*/ 3695600 w 9236935"/>
                <a:gd name="connsiteY31" fmla="*/ 1340913 h 2251577"/>
                <a:gd name="connsiteX32" fmla="*/ 3673045 w 9236935"/>
                <a:gd name="connsiteY32" fmla="*/ 1117164 h 2251577"/>
                <a:gd name="connsiteX33" fmla="*/ 3670407 w 9236935"/>
                <a:gd name="connsiteY33" fmla="*/ 1117164 h 2251577"/>
                <a:gd name="connsiteX34" fmla="*/ 3670466 w 9236935"/>
                <a:gd name="connsiteY34" fmla="*/ 1116000 h 2251577"/>
                <a:gd name="connsiteX35" fmla="*/ 2950445 w 9236935"/>
                <a:gd name="connsiteY35" fmla="*/ 395979 h 2251577"/>
                <a:gd name="connsiteX36" fmla="*/ 2230425 w 9236935"/>
                <a:gd name="connsiteY36" fmla="*/ 1116000 h 2251577"/>
                <a:gd name="connsiteX37" fmla="*/ 2231999 w 9236935"/>
                <a:gd name="connsiteY37" fmla="*/ 1116000 h 2251577"/>
                <a:gd name="connsiteX38" fmla="*/ 1116000 w 9236935"/>
                <a:gd name="connsiteY38" fmla="*/ 2232000 h 2251577"/>
                <a:gd name="connsiteX39" fmla="*/ 0 w 9236935"/>
                <a:gd name="connsiteY39" fmla="*/ 1116000 h 2251577"/>
                <a:gd name="connsiteX40" fmla="*/ 1116000 w 9236935"/>
                <a:gd name="connsiteY40" fmla="*/ 0 h 2251577"/>
                <a:gd name="connsiteX0" fmla="*/ 1116000 w 9236935"/>
                <a:gd name="connsiteY0" fmla="*/ 0 h 2251577"/>
                <a:gd name="connsiteX1" fmla="*/ 1116000 w 9236935"/>
                <a:gd name="connsiteY1" fmla="*/ 395979 h 2251577"/>
                <a:gd name="connsiteX2" fmla="*/ 395978 w 9236935"/>
                <a:gd name="connsiteY2" fmla="*/ 1116000 h 2251577"/>
                <a:gd name="connsiteX3" fmla="*/ 1116000 w 9236935"/>
                <a:gd name="connsiteY3" fmla="*/ 1836021 h 2251577"/>
                <a:gd name="connsiteX4" fmla="*/ 1821392 w 9236935"/>
                <a:gd name="connsiteY4" fmla="*/ 1261110 h 2251577"/>
                <a:gd name="connsiteX5" fmla="*/ 1835903 w 9236935"/>
                <a:gd name="connsiteY5" fmla="*/ 1117164 h 2251577"/>
                <a:gd name="connsiteX6" fmla="*/ 1834504 w 9236935"/>
                <a:gd name="connsiteY6" fmla="*/ 1117164 h 2251577"/>
                <a:gd name="connsiteX7" fmla="*/ 1834445 w 9236935"/>
                <a:gd name="connsiteY7" fmla="*/ 1116000 h 2251577"/>
                <a:gd name="connsiteX8" fmla="*/ 2950445 w 9236935"/>
                <a:gd name="connsiteY8" fmla="*/ 0 h 2251577"/>
                <a:gd name="connsiteX9" fmla="*/ 4066445 w 9236935"/>
                <a:gd name="connsiteY9" fmla="*/ 1116000 h 2251577"/>
                <a:gd name="connsiteX10" fmla="*/ 4068906 w 9236935"/>
                <a:gd name="connsiteY10" fmla="*/ 1116000 h 2251577"/>
                <a:gd name="connsiteX11" fmla="*/ 4788927 w 9236935"/>
                <a:gd name="connsiteY11" fmla="*/ 1836021 h 2251577"/>
                <a:gd name="connsiteX12" fmla="*/ 5508948 w 9236935"/>
                <a:gd name="connsiteY12" fmla="*/ 1116000 h 2251577"/>
                <a:gd name="connsiteX13" fmla="*/ 5510178 w 9236935"/>
                <a:gd name="connsiteY13" fmla="*/ 1116000 h 2251577"/>
                <a:gd name="connsiteX14" fmla="*/ 6626178 w 9236935"/>
                <a:gd name="connsiteY14" fmla="*/ 0 h 2251577"/>
                <a:gd name="connsiteX15" fmla="*/ 7742178 w 9236935"/>
                <a:gd name="connsiteY15" fmla="*/ 1116000 h 2251577"/>
                <a:gd name="connsiteX16" fmla="*/ 7742119 w 9236935"/>
                <a:gd name="connsiteY16" fmla="*/ 1117164 h 2251577"/>
                <a:gd name="connsiteX17" fmla="*/ 7741951 w 9236935"/>
                <a:gd name="connsiteY17" fmla="*/ 1117164 h 2251577"/>
                <a:gd name="connsiteX18" fmla="*/ 7756462 w 9236935"/>
                <a:gd name="connsiteY18" fmla="*/ 1261110 h 2251577"/>
                <a:gd name="connsiteX19" fmla="*/ 8461855 w 9236935"/>
                <a:gd name="connsiteY19" fmla="*/ 1836021 h 2251577"/>
                <a:gd name="connsiteX20" fmla="*/ 8950538 w 9236935"/>
                <a:gd name="connsiteY20" fmla="*/ 1639555 h 2251577"/>
                <a:gd name="connsiteX21" fmla="*/ 9236935 w 9236935"/>
                <a:gd name="connsiteY21" fmla="*/ 1566500 h 2251577"/>
                <a:gd name="connsiteX22" fmla="*/ 8461855 w 9236935"/>
                <a:gd name="connsiteY22" fmla="*/ 2232000 h 2251577"/>
                <a:gd name="connsiteX23" fmla="*/ 7345855 w 9236935"/>
                <a:gd name="connsiteY23" fmla="*/ 1116000 h 2251577"/>
                <a:gd name="connsiteX24" fmla="*/ 7346199 w 9236935"/>
                <a:gd name="connsiteY24" fmla="*/ 1116000 h 2251577"/>
                <a:gd name="connsiteX25" fmla="*/ 6626178 w 9236935"/>
                <a:gd name="connsiteY25" fmla="*/ 395979 h 2251577"/>
                <a:gd name="connsiteX26" fmla="*/ 5906157 w 9236935"/>
                <a:gd name="connsiteY26" fmla="*/ 1116000 h 2251577"/>
                <a:gd name="connsiteX27" fmla="*/ 5906216 w 9236935"/>
                <a:gd name="connsiteY27" fmla="*/ 1117164 h 2251577"/>
                <a:gd name="connsiteX28" fmla="*/ 5904810 w 9236935"/>
                <a:gd name="connsiteY28" fmla="*/ 1117164 h 2251577"/>
                <a:gd name="connsiteX29" fmla="*/ 5882254 w 9236935"/>
                <a:gd name="connsiteY29" fmla="*/ 1340913 h 2251577"/>
                <a:gd name="connsiteX30" fmla="*/ 4788927 w 9236935"/>
                <a:gd name="connsiteY30" fmla="*/ 2232000 h 2251577"/>
                <a:gd name="connsiteX31" fmla="*/ 3695600 w 9236935"/>
                <a:gd name="connsiteY31" fmla="*/ 1340913 h 2251577"/>
                <a:gd name="connsiteX32" fmla="*/ 3673045 w 9236935"/>
                <a:gd name="connsiteY32" fmla="*/ 1117164 h 2251577"/>
                <a:gd name="connsiteX33" fmla="*/ 3670407 w 9236935"/>
                <a:gd name="connsiteY33" fmla="*/ 1117164 h 2251577"/>
                <a:gd name="connsiteX34" fmla="*/ 3670466 w 9236935"/>
                <a:gd name="connsiteY34" fmla="*/ 1116000 h 2251577"/>
                <a:gd name="connsiteX35" fmla="*/ 2950445 w 9236935"/>
                <a:gd name="connsiteY35" fmla="*/ 395979 h 2251577"/>
                <a:gd name="connsiteX36" fmla="*/ 2230425 w 9236935"/>
                <a:gd name="connsiteY36" fmla="*/ 1116000 h 2251577"/>
                <a:gd name="connsiteX37" fmla="*/ 2231999 w 9236935"/>
                <a:gd name="connsiteY37" fmla="*/ 1116000 h 2251577"/>
                <a:gd name="connsiteX38" fmla="*/ 1116000 w 9236935"/>
                <a:gd name="connsiteY38" fmla="*/ 2232000 h 2251577"/>
                <a:gd name="connsiteX39" fmla="*/ 0 w 9236935"/>
                <a:gd name="connsiteY39" fmla="*/ 1116000 h 2251577"/>
                <a:gd name="connsiteX40" fmla="*/ 1116000 w 9236935"/>
                <a:gd name="connsiteY40" fmla="*/ 0 h 2251577"/>
                <a:gd name="connsiteX0" fmla="*/ 1116000 w 9176057"/>
                <a:gd name="connsiteY0" fmla="*/ 0 h 2277129"/>
                <a:gd name="connsiteX1" fmla="*/ 1116000 w 9176057"/>
                <a:gd name="connsiteY1" fmla="*/ 395979 h 2277129"/>
                <a:gd name="connsiteX2" fmla="*/ 395978 w 9176057"/>
                <a:gd name="connsiteY2" fmla="*/ 1116000 h 2277129"/>
                <a:gd name="connsiteX3" fmla="*/ 1116000 w 9176057"/>
                <a:gd name="connsiteY3" fmla="*/ 1836021 h 2277129"/>
                <a:gd name="connsiteX4" fmla="*/ 1821392 w 9176057"/>
                <a:gd name="connsiteY4" fmla="*/ 1261110 h 2277129"/>
                <a:gd name="connsiteX5" fmla="*/ 1835903 w 9176057"/>
                <a:gd name="connsiteY5" fmla="*/ 1117164 h 2277129"/>
                <a:gd name="connsiteX6" fmla="*/ 1834504 w 9176057"/>
                <a:gd name="connsiteY6" fmla="*/ 1117164 h 2277129"/>
                <a:gd name="connsiteX7" fmla="*/ 1834445 w 9176057"/>
                <a:gd name="connsiteY7" fmla="*/ 1116000 h 2277129"/>
                <a:gd name="connsiteX8" fmla="*/ 2950445 w 9176057"/>
                <a:gd name="connsiteY8" fmla="*/ 0 h 2277129"/>
                <a:gd name="connsiteX9" fmla="*/ 4066445 w 9176057"/>
                <a:gd name="connsiteY9" fmla="*/ 1116000 h 2277129"/>
                <a:gd name="connsiteX10" fmla="*/ 4068906 w 9176057"/>
                <a:gd name="connsiteY10" fmla="*/ 1116000 h 2277129"/>
                <a:gd name="connsiteX11" fmla="*/ 4788927 w 9176057"/>
                <a:gd name="connsiteY11" fmla="*/ 1836021 h 2277129"/>
                <a:gd name="connsiteX12" fmla="*/ 5508948 w 9176057"/>
                <a:gd name="connsiteY12" fmla="*/ 1116000 h 2277129"/>
                <a:gd name="connsiteX13" fmla="*/ 5510178 w 9176057"/>
                <a:gd name="connsiteY13" fmla="*/ 1116000 h 2277129"/>
                <a:gd name="connsiteX14" fmla="*/ 6626178 w 9176057"/>
                <a:gd name="connsiteY14" fmla="*/ 0 h 2277129"/>
                <a:gd name="connsiteX15" fmla="*/ 7742178 w 9176057"/>
                <a:gd name="connsiteY15" fmla="*/ 1116000 h 2277129"/>
                <a:gd name="connsiteX16" fmla="*/ 7742119 w 9176057"/>
                <a:gd name="connsiteY16" fmla="*/ 1117164 h 2277129"/>
                <a:gd name="connsiteX17" fmla="*/ 7741951 w 9176057"/>
                <a:gd name="connsiteY17" fmla="*/ 1117164 h 2277129"/>
                <a:gd name="connsiteX18" fmla="*/ 7756462 w 9176057"/>
                <a:gd name="connsiteY18" fmla="*/ 1261110 h 2277129"/>
                <a:gd name="connsiteX19" fmla="*/ 8461855 w 9176057"/>
                <a:gd name="connsiteY19" fmla="*/ 1836021 h 2277129"/>
                <a:gd name="connsiteX20" fmla="*/ 8950538 w 9176057"/>
                <a:gd name="connsiteY20" fmla="*/ 1639555 h 2277129"/>
                <a:gd name="connsiteX21" fmla="*/ 9176057 w 9176057"/>
                <a:gd name="connsiteY21" fmla="*/ 1700432 h 2277129"/>
                <a:gd name="connsiteX22" fmla="*/ 8461855 w 9176057"/>
                <a:gd name="connsiteY22" fmla="*/ 2232000 h 2277129"/>
                <a:gd name="connsiteX23" fmla="*/ 7345855 w 9176057"/>
                <a:gd name="connsiteY23" fmla="*/ 1116000 h 2277129"/>
                <a:gd name="connsiteX24" fmla="*/ 7346199 w 9176057"/>
                <a:gd name="connsiteY24" fmla="*/ 1116000 h 2277129"/>
                <a:gd name="connsiteX25" fmla="*/ 6626178 w 9176057"/>
                <a:gd name="connsiteY25" fmla="*/ 395979 h 2277129"/>
                <a:gd name="connsiteX26" fmla="*/ 5906157 w 9176057"/>
                <a:gd name="connsiteY26" fmla="*/ 1116000 h 2277129"/>
                <a:gd name="connsiteX27" fmla="*/ 5906216 w 9176057"/>
                <a:gd name="connsiteY27" fmla="*/ 1117164 h 2277129"/>
                <a:gd name="connsiteX28" fmla="*/ 5904810 w 9176057"/>
                <a:gd name="connsiteY28" fmla="*/ 1117164 h 2277129"/>
                <a:gd name="connsiteX29" fmla="*/ 5882254 w 9176057"/>
                <a:gd name="connsiteY29" fmla="*/ 1340913 h 2277129"/>
                <a:gd name="connsiteX30" fmla="*/ 4788927 w 9176057"/>
                <a:gd name="connsiteY30" fmla="*/ 2232000 h 2277129"/>
                <a:gd name="connsiteX31" fmla="*/ 3695600 w 9176057"/>
                <a:gd name="connsiteY31" fmla="*/ 1340913 h 2277129"/>
                <a:gd name="connsiteX32" fmla="*/ 3673045 w 9176057"/>
                <a:gd name="connsiteY32" fmla="*/ 1117164 h 2277129"/>
                <a:gd name="connsiteX33" fmla="*/ 3670407 w 9176057"/>
                <a:gd name="connsiteY33" fmla="*/ 1117164 h 2277129"/>
                <a:gd name="connsiteX34" fmla="*/ 3670466 w 9176057"/>
                <a:gd name="connsiteY34" fmla="*/ 1116000 h 2277129"/>
                <a:gd name="connsiteX35" fmla="*/ 2950445 w 9176057"/>
                <a:gd name="connsiteY35" fmla="*/ 395979 h 2277129"/>
                <a:gd name="connsiteX36" fmla="*/ 2230425 w 9176057"/>
                <a:gd name="connsiteY36" fmla="*/ 1116000 h 2277129"/>
                <a:gd name="connsiteX37" fmla="*/ 2231999 w 9176057"/>
                <a:gd name="connsiteY37" fmla="*/ 1116000 h 2277129"/>
                <a:gd name="connsiteX38" fmla="*/ 1116000 w 9176057"/>
                <a:gd name="connsiteY38" fmla="*/ 2232000 h 2277129"/>
                <a:gd name="connsiteX39" fmla="*/ 0 w 9176057"/>
                <a:gd name="connsiteY39" fmla="*/ 1116000 h 2277129"/>
                <a:gd name="connsiteX40" fmla="*/ 1116000 w 9176057"/>
                <a:gd name="connsiteY40" fmla="*/ 0 h 2277129"/>
                <a:gd name="connsiteX0" fmla="*/ 1116000 w 9176057"/>
                <a:gd name="connsiteY0" fmla="*/ 0 h 2277129"/>
                <a:gd name="connsiteX1" fmla="*/ 1116000 w 9176057"/>
                <a:gd name="connsiteY1" fmla="*/ 395979 h 2277129"/>
                <a:gd name="connsiteX2" fmla="*/ 395978 w 9176057"/>
                <a:gd name="connsiteY2" fmla="*/ 1116000 h 2277129"/>
                <a:gd name="connsiteX3" fmla="*/ 1116000 w 9176057"/>
                <a:gd name="connsiteY3" fmla="*/ 1836021 h 2277129"/>
                <a:gd name="connsiteX4" fmla="*/ 1821392 w 9176057"/>
                <a:gd name="connsiteY4" fmla="*/ 1261110 h 2277129"/>
                <a:gd name="connsiteX5" fmla="*/ 1835903 w 9176057"/>
                <a:gd name="connsiteY5" fmla="*/ 1117164 h 2277129"/>
                <a:gd name="connsiteX6" fmla="*/ 1834504 w 9176057"/>
                <a:gd name="connsiteY6" fmla="*/ 1117164 h 2277129"/>
                <a:gd name="connsiteX7" fmla="*/ 1834445 w 9176057"/>
                <a:gd name="connsiteY7" fmla="*/ 1116000 h 2277129"/>
                <a:gd name="connsiteX8" fmla="*/ 2950445 w 9176057"/>
                <a:gd name="connsiteY8" fmla="*/ 0 h 2277129"/>
                <a:gd name="connsiteX9" fmla="*/ 4066445 w 9176057"/>
                <a:gd name="connsiteY9" fmla="*/ 1116000 h 2277129"/>
                <a:gd name="connsiteX10" fmla="*/ 4068906 w 9176057"/>
                <a:gd name="connsiteY10" fmla="*/ 1116000 h 2277129"/>
                <a:gd name="connsiteX11" fmla="*/ 4788927 w 9176057"/>
                <a:gd name="connsiteY11" fmla="*/ 1836021 h 2277129"/>
                <a:gd name="connsiteX12" fmla="*/ 5508948 w 9176057"/>
                <a:gd name="connsiteY12" fmla="*/ 1116000 h 2277129"/>
                <a:gd name="connsiteX13" fmla="*/ 5510178 w 9176057"/>
                <a:gd name="connsiteY13" fmla="*/ 1116000 h 2277129"/>
                <a:gd name="connsiteX14" fmla="*/ 6626178 w 9176057"/>
                <a:gd name="connsiteY14" fmla="*/ 0 h 2277129"/>
                <a:gd name="connsiteX15" fmla="*/ 7742178 w 9176057"/>
                <a:gd name="connsiteY15" fmla="*/ 1116000 h 2277129"/>
                <a:gd name="connsiteX16" fmla="*/ 7742119 w 9176057"/>
                <a:gd name="connsiteY16" fmla="*/ 1117164 h 2277129"/>
                <a:gd name="connsiteX17" fmla="*/ 7741951 w 9176057"/>
                <a:gd name="connsiteY17" fmla="*/ 1117164 h 2277129"/>
                <a:gd name="connsiteX18" fmla="*/ 7756462 w 9176057"/>
                <a:gd name="connsiteY18" fmla="*/ 1261110 h 2277129"/>
                <a:gd name="connsiteX19" fmla="*/ 8035706 w 9176057"/>
                <a:gd name="connsiteY19" fmla="*/ 1531629 h 2277129"/>
                <a:gd name="connsiteX20" fmla="*/ 8950538 w 9176057"/>
                <a:gd name="connsiteY20" fmla="*/ 1639555 h 2277129"/>
                <a:gd name="connsiteX21" fmla="*/ 9176057 w 9176057"/>
                <a:gd name="connsiteY21" fmla="*/ 1700432 h 2277129"/>
                <a:gd name="connsiteX22" fmla="*/ 8461855 w 9176057"/>
                <a:gd name="connsiteY22" fmla="*/ 2232000 h 2277129"/>
                <a:gd name="connsiteX23" fmla="*/ 7345855 w 9176057"/>
                <a:gd name="connsiteY23" fmla="*/ 1116000 h 2277129"/>
                <a:gd name="connsiteX24" fmla="*/ 7346199 w 9176057"/>
                <a:gd name="connsiteY24" fmla="*/ 1116000 h 2277129"/>
                <a:gd name="connsiteX25" fmla="*/ 6626178 w 9176057"/>
                <a:gd name="connsiteY25" fmla="*/ 395979 h 2277129"/>
                <a:gd name="connsiteX26" fmla="*/ 5906157 w 9176057"/>
                <a:gd name="connsiteY26" fmla="*/ 1116000 h 2277129"/>
                <a:gd name="connsiteX27" fmla="*/ 5906216 w 9176057"/>
                <a:gd name="connsiteY27" fmla="*/ 1117164 h 2277129"/>
                <a:gd name="connsiteX28" fmla="*/ 5904810 w 9176057"/>
                <a:gd name="connsiteY28" fmla="*/ 1117164 h 2277129"/>
                <a:gd name="connsiteX29" fmla="*/ 5882254 w 9176057"/>
                <a:gd name="connsiteY29" fmla="*/ 1340913 h 2277129"/>
                <a:gd name="connsiteX30" fmla="*/ 4788927 w 9176057"/>
                <a:gd name="connsiteY30" fmla="*/ 2232000 h 2277129"/>
                <a:gd name="connsiteX31" fmla="*/ 3695600 w 9176057"/>
                <a:gd name="connsiteY31" fmla="*/ 1340913 h 2277129"/>
                <a:gd name="connsiteX32" fmla="*/ 3673045 w 9176057"/>
                <a:gd name="connsiteY32" fmla="*/ 1117164 h 2277129"/>
                <a:gd name="connsiteX33" fmla="*/ 3670407 w 9176057"/>
                <a:gd name="connsiteY33" fmla="*/ 1117164 h 2277129"/>
                <a:gd name="connsiteX34" fmla="*/ 3670466 w 9176057"/>
                <a:gd name="connsiteY34" fmla="*/ 1116000 h 2277129"/>
                <a:gd name="connsiteX35" fmla="*/ 2950445 w 9176057"/>
                <a:gd name="connsiteY35" fmla="*/ 395979 h 2277129"/>
                <a:gd name="connsiteX36" fmla="*/ 2230425 w 9176057"/>
                <a:gd name="connsiteY36" fmla="*/ 1116000 h 2277129"/>
                <a:gd name="connsiteX37" fmla="*/ 2231999 w 9176057"/>
                <a:gd name="connsiteY37" fmla="*/ 1116000 h 2277129"/>
                <a:gd name="connsiteX38" fmla="*/ 1116000 w 9176057"/>
                <a:gd name="connsiteY38" fmla="*/ 2232000 h 2277129"/>
                <a:gd name="connsiteX39" fmla="*/ 0 w 9176057"/>
                <a:gd name="connsiteY39" fmla="*/ 1116000 h 2277129"/>
                <a:gd name="connsiteX40" fmla="*/ 1116000 w 9176057"/>
                <a:gd name="connsiteY40" fmla="*/ 0 h 2277129"/>
                <a:gd name="connsiteX0" fmla="*/ 1116000 w 9176057"/>
                <a:gd name="connsiteY0" fmla="*/ 0 h 2232000"/>
                <a:gd name="connsiteX1" fmla="*/ 1116000 w 9176057"/>
                <a:gd name="connsiteY1" fmla="*/ 395979 h 2232000"/>
                <a:gd name="connsiteX2" fmla="*/ 395978 w 9176057"/>
                <a:gd name="connsiteY2" fmla="*/ 1116000 h 2232000"/>
                <a:gd name="connsiteX3" fmla="*/ 1116000 w 9176057"/>
                <a:gd name="connsiteY3" fmla="*/ 1836021 h 2232000"/>
                <a:gd name="connsiteX4" fmla="*/ 1821392 w 9176057"/>
                <a:gd name="connsiteY4" fmla="*/ 1261110 h 2232000"/>
                <a:gd name="connsiteX5" fmla="*/ 1835903 w 9176057"/>
                <a:gd name="connsiteY5" fmla="*/ 1117164 h 2232000"/>
                <a:gd name="connsiteX6" fmla="*/ 1834504 w 9176057"/>
                <a:gd name="connsiteY6" fmla="*/ 1117164 h 2232000"/>
                <a:gd name="connsiteX7" fmla="*/ 1834445 w 9176057"/>
                <a:gd name="connsiteY7" fmla="*/ 1116000 h 2232000"/>
                <a:gd name="connsiteX8" fmla="*/ 2950445 w 9176057"/>
                <a:gd name="connsiteY8" fmla="*/ 0 h 2232000"/>
                <a:gd name="connsiteX9" fmla="*/ 4066445 w 9176057"/>
                <a:gd name="connsiteY9" fmla="*/ 1116000 h 2232000"/>
                <a:gd name="connsiteX10" fmla="*/ 4068906 w 9176057"/>
                <a:gd name="connsiteY10" fmla="*/ 1116000 h 2232000"/>
                <a:gd name="connsiteX11" fmla="*/ 4788927 w 9176057"/>
                <a:gd name="connsiteY11" fmla="*/ 1836021 h 2232000"/>
                <a:gd name="connsiteX12" fmla="*/ 5508948 w 9176057"/>
                <a:gd name="connsiteY12" fmla="*/ 1116000 h 2232000"/>
                <a:gd name="connsiteX13" fmla="*/ 5510178 w 9176057"/>
                <a:gd name="connsiteY13" fmla="*/ 1116000 h 2232000"/>
                <a:gd name="connsiteX14" fmla="*/ 6626178 w 9176057"/>
                <a:gd name="connsiteY14" fmla="*/ 0 h 2232000"/>
                <a:gd name="connsiteX15" fmla="*/ 7742178 w 9176057"/>
                <a:gd name="connsiteY15" fmla="*/ 1116000 h 2232000"/>
                <a:gd name="connsiteX16" fmla="*/ 7742119 w 9176057"/>
                <a:gd name="connsiteY16" fmla="*/ 1117164 h 2232000"/>
                <a:gd name="connsiteX17" fmla="*/ 7741951 w 9176057"/>
                <a:gd name="connsiteY17" fmla="*/ 1117164 h 2232000"/>
                <a:gd name="connsiteX18" fmla="*/ 7756462 w 9176057"/>
                <a:gd name="connsiteY18" fmla="*/ 1261110 h 2232000"/>
                <a:gd name="connsiteX19" fmla="*/ 8035706 w 9176057"/>
                <a:gd name="connsiteY19" fmla="*/ 1531629 h 2232000"/>
                <a:gd name="connsiteX20" fmla="*/ 8950538 w 9176057"/>
                <a:gd name="connsiteY20" fmla="*/ 1639555 h 2232000"/>
                <a:gd name="connsiteX21" fmla="*/ 9176057 w 9176057"/>
                <a:gd name="connsiteY21" fmla="*/ 1700432 h 2232000"/>
                <a:gd name="connsiteX22" fmla="*/ 7901775 w 9176057"/>
                <a:gd name="connsiteY22" fmla="*/ 1744972 h 2232000"/>
                <a:gd name="connsiteX23" fmla="*/ 7345855 w 9176057"/>
                <a:gd name="connsiteY23" fmla="*/ 1116000 h 2232000"/>
                <a:gd name="connsiteX24" fmla="*/ 7346199 w 9176057"/>
                <a:gd name="connsiteY24" fmla="*/ 1116000 h 2232000"/>
                <a:gd name="connsiteX25" fmla="*/ 6626178 w 9176057"/>
                <a:gd name="connsiteY25" fmla="*/ 395979 h 2232000"/>
                <a:gd name="connsiteX26" fmla="*/ 5906157 w 9176057"/>
                <a:gd name="connsiteY26" fmla="*/ 1116000 h 2232000"/>
                <a:gd name="connsiteX27" fmla="*/ 5906216 w 9176057"/>
                <a:gd name="connsiteY27" fmla="*/ 1117164 h 2232000"/>
                <a:gd name="connsiteX28" fmla="*/ 5904810 w 9176057"/>
                <a:gd name="connsiteY28" fmla="*/ 1117164 h 2232000"/>
                <a:gd name="connsiteX29" fmla="*/ 5882254 w 9176057"/>
                <a:gd name="connsiteY29" fmla="*/ 1340913 h 2232000"/>
                <a:gd name="connsiteX30" fmla="*/ 4788927 w 9176057"/>
                <a:gd name="connsiteY30" fmla="*/ 2232000 h 2232000"/>
                <a:gd name="connsiteX31" fmla="*/ 3695600 w 9176057"/>
                <a:gd name="connsiteY31" fmla="*/ 1340913 h 2232000"/>
                <a:gd name="connsiteX32" fmla="*/ 3673045 w 9176057"/>
                <a:gd name="connsiteY32" fmla="*/ 1117164 h 2232000"/>
                <a:gd name="connsiteX33" fmla="*/ 3670407 w 9176057"/>
                <a:gd name="connsiteY33" fmla="*/ 1117164 h 2232000"/>
                <a:gd name="connsiteX34" fmla="*/ 3670466 w 9176057"/>
                <a:gd name="connsiteY34" fmla="*/ 1116000 h 2232000"/>
                <a:gd name="connsiteX35" fmla="*/ 2950445 w 9176057"/>
                <a:gd name="connsiteY35" fmla="*/ 395979 h 2232000"/>
                <a:gd name="connsiteX36" fmla="*/ 2230425 w 9176057"/>
                <a:gd name="connsiteY36" fmla="*/ 1116000 h 2232000"/>
                <a:gd name="connsiteX37" fmla="*/ 2231999 w 9176057"/>
                <a:gd name="connsiteY37" fmla="*/ 1116000 h 2232000"/>
                <a:gd name="connsiteX38" fmla="*/ 1116000 w 9176057"/>
                <a:gd name="connsiteY38" fmla="*/ 2232000 h 2232000"/>
                <a:gd name="connsiteX39" fmla="*/ 0 w 9176057"/>
                <a:gd name="connsiteY39" fmla="*/ 1116000 h 2232000"/>
                <a:gd name="connsiteX40" fmla="*/ 1116000 w 9176057"/>
                <a:gd name="connsiteY40" fmla="*/ 0 h 2232000"/>
                <a:gd name="connsiteX0" fmla="*/ 1116000 w 9176057"/>
                <a:gd name="connsiteY0" fmla="*/ 0 h 2232000"/>
                <a:gd name="connsiteX1" fmla="*/ 1116000 w 9176057"/>
                <a:gd name="connsiteY1" fmla="*/ 395979 h 2232000"/>
                <a:gd name="connsiteX2" fmla="*/ 395978 w 9176057"/>
                <a:gd name="connsiteY2" fmla="*/ 1116000 h 2232000"/>
                <a:gd name="connsiteX3" fmla="*/ 1116000 w 9176057"/>
                <a:gd name="connsiteY3" fmla="*/ 1836021 h 2232000"/>
                <a:gd name="connsiteX4" fmla="*/ 1821392 w 9176057"/>
                <a:gd name="connsiteY4" fmla="*/ 1261110 h 2232000"/>
                <a:gd name="connsiteX5" fmla="*/ 1835903 w 9176057"/>
                <a:gd name="connsiteY5" fmla="*/ 1117164 h 2232000"/>
                <a:gd name="connsiteX6" fmla="*/ 1834504 w 9176057"/>
                <a:gd name="connsiteY6" fmla="*/ 1117164 h 2232000"/>
                <a:gd name="connsiteX7" fmla="*/ 1834445 w 9176057"/>
                <a:gd name="connsiteY7" fmla="*/ 1116000 h 2232000"/>
                <a:gd name="connsiteX8" fmla="*/ 2950445 w 9176057"/>
                <a:gd name="connsiteY8" fmla="*/ 0 h 2232000"/>
                <a:gd name="connsiteX9" fmla="*/ 4066445 w 9176057"/>
                <a:gd name="connsiteY9" fmla="*/ 1116000 h 2232000"/>
                <a:gd name="connsiteX10" fmla="*/ 4068906 w 9176057"/>
                <a:gd name="connsiteY10" fmla="*/ 1116000 h 2232000"/>
                <a:gd name="connsiteX11" fmla="*/ 4788927 w 9176057"/>
                <a:gd name="connsiteY11" fmla="*/ 1836021 h 2232000"/>
                <a:gd name="connsiteX12" fmla="*/ 5508948 w 9176057"/>
                <a:gd name="connsiteY12" fmla="*/ 1116000 h 2232000"/>
                <a:gd name="connsiteX13" fmla="*/ 5510178 w 9176057"/>
                <a:gd name="connsiteY13" fmla="*/ 1116000 h 2232000"/>
                <a:gd name="connsiteX14" fmla="*/ 6626178 w 9176057"/>
                <a:gd name="connsiteY14" fmla="*/ 0 h 2232000"/>
                <a:gd name="connsiteX15" fmla="*/ 7742178 w 9176057"/>
                <a:gd name="connsiteY15" fmla="*/ 1116000 h 2232000"/>
                <a:gd name="connsiteX16" fmla="*/ 7742119 w 9176057"/>
                <a:gd name="connsiteY16" fmla="*/ 1117164 h 2232000"/>
                <a:gd name="connsiteX17" fmla="*/ 7741951 w 9176057"/>
                <a:gd name="connsiteY17" fmla="*/ 1117164 h 2232000"/>
                <a:gd name="connsiteX18" fmla="*/ 7756462 w 9176057"/>
                <a:gd name="connsiteY18" fmla="*/ 1261110 h 2232000"/>
                <a:gd name="connsiteX19" fmla="*/ 8035706 w 9176057"/>
                <a:gd name="connsiteY19" fmla="*/ 1531629 h 2232000"/>
                <a:gd name="connsiteX20" fmla="*/ 8293052 w 9176057"/>
                <a:gd name="connsiteY20" fmla="*/ 1383865 h 2232000"/>
                <a:gd name="connsiteX21" fmla="*/ 9176057 w 9176057"/>
                <a:gd name="connsiteY21" fmla="*/ 1700432 h 2232000"/>
                <a:gd name="connsiteX22" fmla="*/ 7901775 w 9176057"/>
                <a:gd name="connsiteY22" fmla="*/ 1744972 h 2232000"/>
                <a:gd name="connsiteX23" fmla="*/ 7345855 w 9176057"/>
                <a:gd name="connsiteY23" fmla="*/ 1116000 h 2232000"/>
                <a:gd name="connsiteX24" fmla="*/ 7346199 w 9176057"/>
                <a:gd name="connsiteY24" fmla="*/ 1116000 h 2232000"/>
                <a:gd name="connsiteX25" fmla="*/ 6626178 w 9176057"/>
                <a:gd name="connsiteY25" fmla="*/ 395979 h 2232000"/>
                <a:gd name="connsiteX26" fmla="*/ 5906157 w 9176057"/>
                <a:gd name="connsiteY26" fmla="*/ 1116000 h 2232000"/>
                <a:gd name="connsiteX27" fmla="*/ 5906216 w 9176057"/>
                <a:gd name="connsiteY27" fmla="*/ 1117164 h 2232000"/>
                <a:gd name="connsiteX28" fmla="*/ 5904810 w 9176057"/>
                <a:gd name="connsiteY28" fmla="*/ 1117164 h 2232000"/>
                <a:gd name="connsiteX29" fmla="*/ 5882254 w 9176057"/>
                <a:gd name="connsiteY29" fmla="*/ 1340913 h 2232000"/>
                <a:gd name="connsiteX30" fmla="*/ 4788927 w 9176057"/>
                <a:gd name="connsiteY30" fmla="*/ 2232000 h 2232000"/>
                <a:gd name="connsiteX31" fmla="*/ 3695600 w 9176057"/>
                <a:gd name="connsiteY31" fmla="*/ 1340913 h 2232000"/>
                <a:gd name="connsiteX32" fmla="*/ 3673045 w 9176057"/>
                <a:gd name="connsiteY32" fmla="*/ 1117164 h 2232000"/>
                <a:gd name="connsiteX33" fmla="*/ 3670407 w 9176057"/>
                <a:gd name="connsiteY33" fmla="*/ 1117164 h 2232000"/>
                <a:gd name="connsiteX34" fmla="*/ 3670466 w 9176057"/>
                <a:gd name="connsiteY34" fmla="*/ 1116000 h 2232000"/>
                <a:gd name="connsiteX35" fmla="*/ 2950445 w 9176057"/>
                <a:gd name="connsiteY35" fmla="*/ 395979 h 2232000"/>
                <a:gd name="connsiteX36" fmla="*/ 2230425 w 9176057"/>
                <a:gd name="connsiteY36" fmla="*/ 1116000 h 2232000"/>
                <a:gd name="connsiteX37" fmla="*/ 2231999 w 9176057"/>
                <a:gd name="connsiteY37" fmla="*/ 1116000 h 2232000"/>
                <a:gd name="connsiteX38" fmla="*/ 1116000 w 9176057"/>
                <a:gd name="connsiteY38" fmla="*/ 2232000 h 2232000"/>
                <a:gd name="connsiteX39" fmla="*/ 0 w 9176057"/>
                <a:gd name="connsiteY39" fmla="*/ 1116000 h 2232000"/>
                <a:gd name="connsiteX40" fmla="*/ 1116000 w 9176057"/>
                <a:gd name="connsiteY40" fmla="*/ 0 h 2232000"/>
                <a:gd name="connsiteX0" fmla="*/ 1116000 w 8421165"/>
                <a:gd name="connsiteY0" fmla="*/ 0 h 2232000"/>
                <a:gd name="connsiteX1" fmla="*/ 1116000 w 8421165"/>
                <a:gd name="connsiteY1" fmla="*/ 395979 h 2232000"/>
                <a:gd name="connsiteX2" fmla="*/ 395978 w 8421165"/>
                <a:gd name="connsiteY2" fmla="*/ 1116000 h 2232000"/>
                <a:gd name="connsiteX3" fmla="*/ 1116000 w 8421165"/>
                <a:gd name="connsiteY3" fmla="*/ 1836021 h 2232000"/>
                <a:gd name="connsiteX4" fmla="*/ 1821392 w 8421165"/>
                <a:gd name="connsiteY4" fmla="*/ 1261110 h 2232000"/>
                <a:gd name="connsiteX5" fmla="*/ 1835903 w 8421165"/>
                <a:gd name="connsiteY5" fmla="*/ 1117164 h 2232000"/>
                <a:gd name="connsiteX6" fmla="*/ 1834504 w 8421165"/>
                <a:gd name="connsiteY6" fmla="*/ 1117164 h 2232000"/>
                <a:gd name="connsiteX7" fmla="*/ 1834445 w 8421165"/>
                <a:gd name="connsiteY7" fmla="*/ 1116000 h 2232000"/>
                <a:gd name="connsiteX8" fmla="*/ 2950445 w 8421165"/>
                <a:gd name="connsiteY8" fmla="*/ 0 h 2232000"/>
                <a:gd name="connsiteX9" fmla="*/ 4066445 w 8421165"/>
                <a:gd name="connsiteY9" fmla="*/ 1116000 h 2232000"/>
                <a:gd name="connsiteX10" fmla="*/ 4068906 w 8421165"/>
                <a:gd name="connsiteY10" fmla="*/ 1116000 h 2232000"/>
                <a:gd name="connsiteX11" fmla="*/ 4788927 w 8421165"/>
                <a:gd name="connsiteY11" fmla="*/ 1836021 h 2232000"/>
                <a:gd name="connsiteX12" fmla="*/ 5508948 w 8421165"/>
                <a:gd name="connsiteY12" fmla="*/ 1116000 h 2232000"/>
                <a:gd name="connsiteX13" fmla="*/ 5510178 w 8421165"/>
                <a:gd name="connsiteY13" fmla="*/ 1116000 h 2232000"/>
                <a:gd name="connsiteX14" fmla="*/ 6626178 w 8421165"/>
                <a:gd name="connsiteY14" fmla="*/ 0 h 2232000"/>
                <a:gd name="connsiteX15" fmla="*/ 7742178 w 8421165"/>
                <a:gd name="connsiteY15" fmla="*/ 1116000 h 2232000"/>
                <a:gd name="connsiteX16" fmla="*/ 7742119 w 8421165"/>
                <a:gd name="connsiteY16" fmla="*/ 1117164 h 2232000"/>
                <a:gd name="connsiteX17" fmla="*/ 7741951 w 8421165"/>
                <a:gd name="connsiteY17" fmla="*/ 1117164 h 2232000"/>
                <a:gd name="connsiteX18" fmla="*/ 7756462 w 8421165"/>
                <a:gd name="connsiteY18" fmla="*/ 1261110 h 2232000"/>
                <a:gd name="connsiteX19" fmla="*/ 8035706 w 8421165"/>
                <a:gd name="connsiteY19" fmla="*/ 1531629 h 2232000"/>
                <a:gd name="connsiteX20" fmla="*/ 8293052 w 8421165"/>
                <a:gd name="connsiteY20" fmla="*/ 1383865 h 2232000"/>
                <a:gd name="connsiteX21" fmla="*/ 8421165 w 8421165"/>
                <a:gd name="connsiteY21" fmla="*/ 1968297 h 2232000"/>
                <a:gd name="connsiteX22" fmla="*/ 7901775 w 8421165"/>
                <a:gd name="connsiteY22" fmla="*/ 1744972 h 2232000"/>
                <a:gd name="connsiteX23" fmla="*/ 7345855 w 8421165"/>
                <a:gd name="connsiteY23" fmla="*/ 1116000 h 2232000"/>
                <a:gd name="connsiteX24" fmla="*/ 7346199 w 8421165"/>
                <a:gd name="connsiteY24" fmla="*/ 1116000 h 2232000"/>
                <a:gd name="connsiteX25" fmla="*/ 6626178 w 8421165"/>
                <a:gd name="connsiteY25" fmla="*/ 395979 h 2232000"/>
                <a:gd name="connsiteX26" fmla="*/ 5906157 w 8421165"/>
                <a:gd name="connsiteY26" fmla="*/ 1116000 h 2232000"/>
                <a:gd name="connsiteX27" fmla="*/ 5906216 w 8421165"/>
                <a:gd name="connsiteY27" fmla="*/ 1117164 h 2232000"/>
                <a:gd name="connsiteX28" fmla="*/ 5904810 w 8421165"/>
                <a:gd name="connsiteY28" fmla="*/ 1117164 h 2232000"/>
                <a:gd name="connsiteX29" fmla="*/ 5882254 w 8421165"/>
                <a:gd name="connsiteY29" fmla="*/ 1340913 h 2232000"/>
                <a:gd name="connsiteX30" fmla="*/ 4788927 w 8421165"/>
                <a:gd name="connsiteY30" fmla="*/ 2232000 h 2232000"/>
                <a:gd name="connsiteX31" fmla="*/ 3695600 w 8421165"/>
                <a:gd name="connsiteY31" fmla="*/ 1340913 h 2232000"/>
                <a:gd name="connsiteX32" fmla="*/ 3673045 w 8421165"/>
                <a:gd name="connsiteY32" fmla="*/ 1117164 h 2232000"/>
                <a:gd name="connsiteX33" fmla="*/ 3670407 w 8421165"/>
                <a:gd name="connsiteY33" fmla="*/ 1117164 h 2232000"/>
                <a:gd name="connsiteX34" fmla="*/ 3670466 w 8421165"/>
                <a:gd name="connsiteY34" fmla="*/ 1116000 h 2232000"/>
                <a:gd name="connsiteX35" fmla="*/ 2950445 w 8421165"/>
                <a:gd name="connsiteY35" fmla="*/ 395979 h 2232000"/>
                <a:gd name="connsiteX36" fmla="*/ 2230425 w 8421165"/>
                <a:gd name="connsiteY36" fmla="*/ 1116000 h 2232000"/>
                <a:gd name="connsiteX37" fmla="*/ 2231999 w 8421165"/>
                <a:gd name="connsiteY37" fmla="*/ 1116000 h 2232000"/>
                <a:gd name="connsiteX38" fmla="*/ 1116000 w 8421165"/>
                <a:gd name="connsiteY38" fmla="*/ 2232000 h 2232000"/>
                <a:gd name="connsiteX39" fmla="*/ 0 w 8421165"/>
                <a:gd name="connsiteY39" fmla="*/ 1116000 h 2232000"/>
                <a:gd name="connsiteX40" fmla="*/ 1116000 w 8421165"/>
                <a:gd name="connsiteY40" fmla="*/ 0 h 2232000"/>
                <a:gd name="connsiteX0" fmla="*/ 1116000 w 8737733"/>
                <a:gd name="connsiteY0" fmla="*/ 0 h 2232000"/>
                <a:gd name="connsiteX1" fmla="*/ 1116000 w 8737733"/>
                <a:gd name="connsiteY1" fmla="*/ 395979 h 2232000"/>
                <a:gd name="connsiteX2" fmla="*/ 395978 w 8737733"/>
                <a:gd name="connsiteY2" fmla="*/ 1116000 h 2232000"/>
                <a:gd name="connsiteX3" fmla="*/ 1116000 w 8737733"/>
                <a:gd name="connsiteY3" fmla="*/ 1836021 h 2232000"/>
                <a:gd name="connsiteX4" fmla="*/ 1821392 w 8737733"/>
                <a:gd name="connsiteY4" fmla="*/ 1261110 h 2232000"/>
                <a:gd name="connsiteX5" fmla="*/ 1835903 w 8737733"/>
                <a:gd name="connsiteY5" fmla="*/ 1117164 h 2232000"/>
                <a:gd name="connsiteX6" fmla="*/ 1834504 w 8737733"/>
                <a:gd name="connsiteY6" fmla="*/ 1117164 h 2232000"/>
                <a:gd name="connsiteX7" fmla="*/ 1834445 w 8737733"/>
                <a:gd name="connsiteY7" fmla="*/ 1116000 h 2232000"/>
                <a:gd name="connsiteX8" fmla="*/ 2950445 w 8737733"/>
                <a:gd name="connsiteY8" fmla="*/ 0 h 2232000"/>
                <a:gd name="connsiteX9" fmla="*/ 4066445 w 8737733"/>
                <a:gd name="connsiteY9" fmla="*/ 1116000 h 2232000"/>
                <a:gd name="connsiteX10" fmla="*/ 4068906 w 8737733"/>
                <a:gd name="connsiteY10" fmla="*/ 1116000 h 2232000"/>
                <a:gd name="connsiteX11" fmla="*/ 4788927 w 8737733"/>
                <a:gd name="connsiteY11" fmla="*/ 1836021 h 2232000"/>
                <a:gd name="connsiteX12" fmla="*/ 5508948 w 8737733"/>
                <a:gd name="connsiteY12" fmla="*/ 1116000 h 2232000"/>
                <a:gd name="connsiteX13" fmla="*/ 5510178 w 8737733"/>
                <a:gd name="connsiteY13" fmla="*/ 1116000 h 2232000"/>
                <a:gd name="connsiteX14" fmla="*/ 6626178 w 8737733"/>
                <a:gd name="connsiteY14" fmla="*/ 0 h 2232000"/>
                <a:gd name="connsiteX15" fmla="*/ 7742178 w 8737733"/>
                <a:gd name="connsiteY15" fmla="*/ 1116000 h 2232000"/>
                <a:gd name="connsiteX16" fmla="*/ 7742119 w 8737733"/>
                <a:gd name="connsiteY16" fmla="*/ 1117164 h 2232000"/>
                <a:gd name="connsiteX17" fmla="*/ 7741951 w 8737733"/>
                <a:gd name="connsiteY17" fmla="*/ 1117164 h 2232000"/>
                <a:gd name="connsiteX18" fmla="*/ 7756462 w 8737733"/>
                <a:gd name="connsiteY18" fmla="*/ 1261110 h 2232000"/>
                <a:gd name="connsiteX19" fmla="*/ 8035706 w 8737733"/>
                <a:gd name="connsiteY19" fmla="*/ 1531629 h 2232000"/>
                <a:gd name="connsiteX20" fmla="*/ 8293052 w 8737733"/>
                <a:gd name="connsiteY20" fmla="*/ 1383865 h 2232000"/>
                <a:gd name="connsiteX21" fmla="*/ 8737733 w 8737733"/>
                <a:gd name="connsiteY21" fmla="*/ 1870893 h 2232000"/>
                <a:gd name="connsiteX22" fmla="*/ 7901775 w 8737733"/>
                <a:gd name="connsiteY22" fmla="*/ 1744972 h 2232000"/>
                <a:gd name="connsiteX23" fmla="*/ 7345855 w 8737733"/>
                <a:gd name="connsiteY23" fmla="*/ 1116000 h 2232000"/>
                <a:gd name="connsiteX24" fmla="*/ 7346199 w 8737733"/>
                <a:gd name="connsiteY24" fmla="*/ 1116000 h 2232000"/>
                <a:gd name="connsiteX25" fmla="*/ 6626178 w 8737733"/>
                <a:gd name="connsiteY25" fmla="*/ 395979 h 2232000"/>
                <a:gd name="connsiteX26" fmla="*/ 5906157 w 8737733"/>
                <a:gd name="connsiteY26" fmla="*/ 1116000 h 2232000"/>
                <a:gd name="connsiteX27" fmla="*/ 5906216 w 8737733"/>
                <a:gd name="connsiteY27" fmla="*/ 1117164 h 2232000"/>
                <a:gd name="connsiteX28" fmla="*/ 5904810 w 8737733"/>
                <a:gd name="connsiteY28" fmla="*/ 1117164 h 2232000"/>
                <a:gd name="connsiteX29" fmla="*/ 5882254 w 8737733"/>
                <a:gd name="connsiteY29" fmla="*/ 1340913 h 2232000"/>
                <a:gd name="connsiteX30" fmla="*/ 4788927 w 8737733"/>
                <a:gd name="connsiteY30" fmla="*/ 2232000 h 2232000"/>
                <a:gd name="connsiteX31" fmla="*/ 3695600 w 8737733"/>
                <a:gd name="connsiteY31" fmla="*/ 1340913 h 2232000"/>
                <a:gd name="connsiteX32" fmla="*/ 3673045 w 8737733"/>
                <a:gd name="connsiteY32" fmla="*/ 1117164 h 2232000"/>
                <a:gd name="connsiteX33" fmla="*/ 3670407 w 8737733"/>
                <a:gd name="connsiteY33" fmla="*/ 1117164 h 2232000"/>
                <a:gd name="connsiteX34" fmla="*/ 3670466 w 8737733"/>
                <a:gd name="connsiteY34" fmla="*/ 1116000 h 2232000"/>
                <a:gd name="connsiteX35" fmla="*/ 2950445 w 8737733"/>
                <a:gd name="connsiteY35" fmla="*/ 395979 h 2232000"/>
                <a:gd name="connsiteX36" fmla="*/ 2230425 w 8737733"/>
                <a:gd name="connsiteY36" fmla="*/ 1116000 h 2232000"/>
                <a:gd name="connsiteX37" fmla="*/ 2231999 w 8737733"/>
                <a:gd name="connsiteY37" fmla="*/ 1116000 h 2232000"/>
                <a:gd name="connsiteX38" fmla="*/ 1116000 w 8737733"/>
                <a:gd name="connsiteY38" fmla="*/ 2232000 h 2232000"/>
                <a:gd name="connsiteX39" fmla="*/ 0 w 8737733"/>
                <a:gd name="connsiteY39" fmla="*/ 1116000 h 2232000"/>
                <a:gd name="connsiteX40" fmla="*/ 1116000 w 8737733"/>
                <a:gd name="connsiteY40" fmla="*/ 0 h 2232000"/>
                <a:gd name="connsiteX0" fmla="*/ 1116000 w 8831139"/>
                <a:gd name="connsiteY0" fmla="*/ 0 h 2232000"/>
                <a:gd name="connsiteX1" fmla="*/ 1116000 w 8831139"/>
                <a:gd name="connsiteY1" fmla="*/ 395979 h 2232000"/>
                <a:gd name="connsiteX2" fmla="*/ 395978 w 8831139"/>
                <a:gd name="connsiteY2" fmla="*/ 1116000 h 2232000"/>
                <a:gd name="connsiteX3" fmla="*/ 1116000 w 8831139"/>
                <a:gd name="connsiteY3" fmla="*/ 1836021 h 2232000"/>
                <a:gd name="connsiteX4" fmla="*/ 1821392 w 8831139"/>
                <a:gd name="connsiteY4" fmla="*/ 1261110 h 2232000"/>
                <a:gd name="connsiteX5" fmla="*/ 1835903 w 8831139"/>
                <a:gd name="connsiteY5" fmla="*/ 1117164 h 2232000"/>
                <a:gd name="connsiteX6" fmla="*/ 1834504 w 8831139"/>
                <a:gd name="connsiteY6" fmla="*/ 1117164 h 2232000"/>
                <a:gd name="connsiteX7" fmla="*/ 1834445 w 8831139"/>
                <a:gd name="connsiteY7" fmla="*/ 1116000 h 2232000"/>
                <a:gd name="connsiteX8" fmla="*/ 2950445 w 8831139"/>
                <a:gd name="connsiteY8" fmla="*/ 0 h 2232000"/>
                <a:gd name="connsiteX9" fmla="*/ 4066445 w 8831139"/>
                <a:gd name="connsiteY9" fmla="*/ 1116000 h 2232000"/>
                <a:gd name="connsiteX10" fmla="*/ 4068906 w 8831139"/>
                <a:gd name="connsiteY10" fmla="*/ 1116000 h 2232000"/>
                <a:gd name="connsiteX11" fmla="*/ 4788927 w 8831139"/>
                <a:gd name="connsiteY11" fmla="*/ 1836021 h 2232000"/>
                <a:gd name="connsiteX12" fmla="*/ 5508948 w 8831139"/>
                <a:gd name="connsiteY12" fmla="*/ 1116000 h 2232000"/>
                <a:gd name="connsiteX13" fmla="*/ 5510178 w 8831139"/>
                <a:gd name="connsiteY13" fmla="*/ 1116000 h 2232000"/>
                <a:gd name="connsiteX14" fmla="*/ 6626178 w 8831139"/>
                <a:gd name="connsiteY14" fmla="*/ 0 h 2232000"/>
                <a:gd name="connsiteX15" fmla="*/ 7742178 w 8831139"/>
                <a:gd name="connsiteY15" fmla="*/ 1116000 h 2232000"/>
                <a:gd name="connsiteX16" fmla="*/ 7742119 w 8831139"/>
                <a:gd name="connsiteY16" fmla="*/ 1117164 h 2232000"/>
                <a:gd name="connsiteX17" fmla="*/ 7741951 w 8831139"/>
                <a:gd name="connsiteY17" fmla="*/ 1117164 h 2232000"/>
                <a:gd name="connsiteX18" fmla="*/ 7756462 w 8831139"/>
                <a:gd name="connsiteY18" fmla="*/ 1261110 h 2232000"/>
                <a:gd name="connsiteX19" fmla="*/ 8035706 w 8831139"/>
                <a:gd name="connsiteY19" fmla="*/ 1531629 h 2232000"/>
                <a:gd name="connsiteX20" fmla="*/ 8293052 w 8831139"/>
                <a:gd name="connsiteY20" fmla="*/ 1383865 h 2232000"/>
                <a:gd name="connsiteX21" fmla="*/ 8737733 w 8831139"/>
                <a:gd name="connsiteY21" fmla="*/ 1870893 h 2232000"/>
                <a:gd name="connsiteX22" fmla="*/ 7901775 w 8831139"/>
                <a:gd name="connsiteY22" fmla="*/ 1744972 h 2232000"/>
                <a:gd name="connsiteX23" fmla="*/ 7345855 w 8831139"/>
                <a:gd name="connsiteY23" fmla="*/ 1116000 h 2232000"/>
                <a:gd name="connsiteX24" fmla="*/ 7346199 w 8831139"/>
                <a:gd name="connsiteY24" fmla="*/ 1116000 h 2232000"/>
                <a:gd name="connsiteX25" fmla="*/ 6626178 w 8831139"/>
                <a:gd name="connsiteY25" fmla="*/ 395979 h 2232000"/>
                <a:gd name="connsiteX26" fmla="*/ 5906157 w 8831139"/>
                <a:gd name="connsiteY26" fmla="*/ 1116000 h 2232000"/>
                <a:gd name="connsiteX27" fmla="*/ 5906216 w 8831139"/>
                <a:gd name="connsiteY27" fmla="*/ 1117164 h 2232000"/>
                <a:gd name="connsiteX28" fmla="*/ 5904810 w 8831139"/>
                <a:gd name="connsiteY28" fmla="*/ 1117164 h 2232000"/>
                <a:gd name="connsiteX29" fmla="*/ 5882254 w 8831139"/>
                <a:gd name="connsiteY29" fmla="*/ 1340913 h 2232000"/>
                <a:gd name="connsiteX30" fmla="*/ 4788927 w 8831139"/>
                <a:gd name="connsiteY30" fmla="*/ 2232000 h 2232000"/>
                <a:gd name="connsiteX31" fmla="*/ 3695600 w 8831139"/>
                <a:gd name="connsiteY31" fmla="*/ 1340913 h 2232000"/>
                <a:gd name="connsiteX32" fmla="*/ 3673045 w 8831139"/>
                <a:gd name="connsiteY32" fmla="*/ 1117164 h 2232000"/>
                <a:gd name="connsiteX33" fmla="*/ 3670407 w 8831139"/>
                <a:gd name="connsiteY33" fmla="*/ 1117164 h 2232000"/>
                <a:gd name="connsiteX34" fmla="*/ 3670466 w 8831139"/>
                <a:gd name="connsiteY34" fmla="*/ 1116000 h 2232000"/>
                <a:gd name="connsiteX35" fmla="*/ 2950445 w 8831139"/>
                <a:gd name="connsiteY35" fmla="*/ 395979 h 2232000"/>
                <a:gd name="connsiteX36" fmla="*/ 2230425 w 8831139"/>
                <a:gd name="connsiteY36" fmla="*/ 1116000 h 2232000"/>
                <a:gd name="connsiteX37" fmla="*/ 2231999 w 8831139"/>
                <a:gd name="connsiteY37" fmla="*/ 1116000 h 2232000"/>
                <a:gd name="connsiteX38" fmla="*/ 1116000 w 8831139"/>
                <a:gd name="connsiteY38" fmla="*/ 2232000 h 2232000"/>
                <a:gd name="connsiteX39" fmla="*/ 0 w 8831139"/>
                <a:gd name="connsiteY39" fmla="*/ 1116000 h 2232000"/>
                <a:gd name="connsiteX40" fmla="*/ 1116000 w 8831139"/>
                <a:gd name="connsiteY40" fmla="*/ 0 h 2232000"/>
                <a:gd name="connsiteX0" fmla="*/ 1116000 w 8831139"/>
                <a:gd name="connsiteY0" fmla="*/ 0 h 2232000"/>
                <a:gd name="connsiteX1" fmla="*/ 1116000 w 8831139"/>
                <a:gd name="connsiteY1" fmla="*/ 395979 h 2232000"/>
                <a:gd name="connsiteX2" fmla="*/ 395978 w 8831139"/>
                <a:gd name="connsiteY2" fmla="*/ 1116000 h 2232000"/>
                <a:gd name="connsiteX3" fmla="*/ 1116000 w 8831139"/>
                <a:gd name="connsiteY3" fmla="*/ 1836021 h 2232000"/>
                <a:gd name="connsiteX4" fmla="*/ 1821392 w 8831139"/>
                <a:gd name="connsiteY4" fmla="*/ 1261110 h 2232000"/>
                <a:gd name="connsiteX5" fmla="*/ 1835903 w 8831139"/>
                <a:gd name="connsiteY5" fmla="*/ 1117164 h 2232000"/>
                <a:gd name="connsiteX6" fmla="*/ 1834504 w 8831139"/>
                <a:gd name="connsiteY6" fmla="*/ 1117164 h 2232000"/>
                <a:gd name="connsiteX7" fmla="*/ 1834445 w 8831139"/>
                <a:gd name="connsiteY7" fmla="*/ 1116000 h 2232000"/>
                <a:gd name="connsiteX8" fmla="*/ 2950445 w 8831139"/>
                <a:gd name="connsiteY8" fmla="*/ 0 h 2232000"/>
                <a:gd name="connsiteX9" fmla="*/ 4066445 w 8831139"/>
                <a:gd name="connsiteY9" fmla="*/ 1116000 h 2232000"/>
                <a:gd name="connsiteX10" fmla="*/ 4068906 w 8831139"/>
                <a:gd name="connsiteY10" fmla="*/ 1116000 h 2232000"/>
                <a:gd name="connsiteX11" fmla="*/ 4788927 w 8831139"/>
                <a:gd name="connsiteY11" fmla="*/ 1836021 h 2232000"/>
                <a:gd name="connsiteX12" fmla="*/ 5508948 w 8831139"/>
                <a:gd name="connsiteY12" fmla="*/ 1116000 h 2232000"/>
                <a:gd name="connsiteX13" fmla="*/ 5510178 w 8831139"/>
                <a:gd name="connsiteY13" fmla="*/ 1116000 h 2232000"/>
                <a:gd name="connsiteX14" fmla="*/ 6626178 w 8831139"/>
                <a:gd name="connsiteY14" fmla="*/ 0 h 2232000"/>
                <a:gd name="connsiteX15" fmla="*/ 7742178 w 8831139"/>
                <a:gd name="connsiteY15" fmla="*/ 1116000 h 2232000"/>
                <a:gd name="connsiteX16" fmla="*/ 7742119 w 8831139"/>
                <a:gd name="connsiteY16" fmla="*/ 1117164 h 2232000"/>
                <a:gd name="connsiteX17" fmla="*/ 7741951 w 8831139"/>
                <a:gd name="connsiteY17" fmla="*/ 1117164 h 2232000"/>
                <a:gd name="connsiteX18" fmla="*/ 7756462 w 8831139"/>
                <a:gd name="connsiteY18" fmla="*/ 1261110 h 2232000"/>
                <a:gd name="connsiteX19" fmla="*/ 8035706 w 8831139"/>
                <a:gd name="connsiteY19" fmla="*/ 1531629 h 2232000"/>
                <a:gd name="connsiteX20" fmla="*/ 8293052 w 8831139"/>
                <a:gd name="connsiteY20" fmla="*/ 1383865 h 2232000"/>
                <a:gd name="connsiteX21" fmla="*/ 8737733 w 8831139"/>
                <a:gd name="connsiteY21" fmla="*/ 1870893 h 2232000"/>
                <a:gd name="connsiteX22" fmla="*/ 7901775 w 8831139"/>
                <a:gd name="connsiteY22" fmla="*/ 1744972 h 2232000"/>
                <a:gd name="connsiteX23" fmla="*/ 7345855 w 8831139"/>
                <a:gd name="connsiteY23" fmla="*/ 1116000 h 2232000"/>
                <a:gd name="connsiteX24" fmla="*/ 7346199 w 8831139"/>
                <a:gd name="connsiteY24" fmla="*/ 1116000 h 2232000"/>
                <a:gd name="connsiteX25" fmla="*/ 6626178 w 8831139"/>
                <a:gd name="connsiteY25" fmla="*/ 395979 h 2232000"/>
                <a:gd name="connsiteX26" fmla="*/ 5906157 w 8831139"/>
                <a:gd name="connsiteY26" fmla="*/ 1116000 h 2232000"/>
                <a:gd name="connsiteX27" fmla="*/ 5906216 w 8831139"/>
                <a:gd name="connsiteY27" fmla="*/ 1117164 h 2232000"/>
                <a:gd name="connsiteX28" fmla="*/ 5904810 w 8831139"/>
                <a:gd name="connsiteY28" fmla="*/ 1117164 h 2232000"/>
                <a:gd name="connsiteX29" fmla="*/ 5882254 w 8831139"/>
                <a:gd name="connsiteY29" fmla="*/ 1340913 h 2232000"/>
                <a:gd name="connsiteX30" fmla="*/ 4788927 w 8831139"/>
                <a:gd name="connsiteY30" fmla="*/ 2232000 h 2232000"/>
                <a:gd name="connsiteX31" fmla="*/ 3695600 w 8831139"/>
                <a:gd name="connsiteY31" fmla="*/ 1340913 h 2232000"/>
                <a:gd name="connsiteX32" fmla="*/ 3673045 w 8831139"/>
                <a:gd name="connsiteY32" fmla="*/ 1117164 h 2232000"/>
                <a:gd name="connsiteX33" fmla="*/ 3670407 w 8831139"/>
                <a:gd name="connsiteY33" fmla="*/ 1117164 h 2232000"/>
                <a:gd name="connsiteX34" fmla="*/ 3670466 w 8831139"/>
                <a:gd name="connsiteY34" fmla="*/ 1116000 h 2232000"/>
                <a:gd name="connsiteX35" fmla="*/ 2950445 w 8831139"/>
                <a:gd name="connsiteY35" fmla="*/ 395979 h 2232000"/>
                <a:gd name="connsiteX36" fmla="*/ 2230425 w 8831139"/>
                <a:gd name="connsiteY36" fmla="*/ 1116000 h 2232000"/>
                <a:gd name="connsiteX37" fmla="*/ 2231999 w 8831139"/>
                <a:gd name="connsiteY37" fmla="*/ 1116000 h 2232000"/>
                <a:gd name="connsiteX38" fmla="*/ 1116000 w 8831139"/>
                <a:gd name="connsiteY38" fmla="*/ 2232000 h 2232000"/>
                <a:gd name="connsiteX39" fmla="*/ 0 w 8831139"/>
                <a:gd name="connsiteY39" fmla="*/ 1116000 h 2232000"/>
                <a:gd name="connsiteX40" fmla="*/ 1116000 w 8831139"/>
                <a:gd name="connsiteY40" fmla="*/ 0 h 2232000"/>
                <a:gd name="connsiteX0" fmla="*/ 1116000 w 8564584"/>
                <a:gd name="connsiteY0" fmla="*/ 0 h 2232000"/>
                <a:gd name="connsiteX1" fmla="*/ 1116000 w 8564584"/>
                <a:gd name="connsiteY1" fmla="*/ 395979 h 2232000"/>
                <a:gd name="connsiteX2" fmla="*/ 395978 w 8564584"/>
                <a:gd name="connsiteY2" fmla="*/ 1116000 h 2232000"/>
                <a:gd name="connsiteX3" fmla="*/ 1116000 w 8564584"/>
                <a:gd name="connsiteY3" fmla="*/ 1836021 h 2232000"/>
                <a:gd name="connsiteX4" fmla="*/ 1821392 w 8564584"/>
                <a:gd name="connsiteY4" fmla="*/ 1261110 h 2232000"/>
                <a:gd name="connsiteX5" fmla="*/ 1835903 w 8564584"/>
                <a:gd name="connsiteY5" fmla="*/ 1117164 h 2232000"/>
                <a:gd name="connsiteX6" fmla="*/ 1834504 w 8564584"/>
                <a:gd name="connsiteY6" fmla="*/ 1117164 h 2232000"/>
                <a:gd name="connsiteX7" fmla="*/ 1834445 w 8564584"/>
                <a:gd name="connsiteY7" fmla="*/ 1116000 h 2232000"/>
                <a:gd name="connsiteX8" fmla="*/ 2950445 w 8564584"/>
                <a:gd name="connsiteY8" fmla="*/ 0 h 2232000"/>
                <a:gd name="connsiteX9" fmla="*/ 4066445 w 8564584"/>
                <a:gd name="connsiteY9" fmla="*/ 1116000 h 2232000"/>
                <a:gd name="connsiteX10" fmla="*/ 4068906 w 8564584"/>
                <a:gd name="connsiteY10" fmla="*/ 1116000 h 2232000"/>
                <a:gd name="connsiteX11" fmla="*/ 4788927 w 8564584"/>
                <a:gd name="connsiteY11" fmla="*/ 1836021 h 2232000"/>
                <a:gd name="connsiteX12" fmla="*/ 5508948 w 8564584"/>
                <a:gd name="connsiteY12" fmla="*/ 1116000 h 2232000"/>
                <a:gd name="connsiteX13" fmla="*/ 5510178 w 8564584"/>
                <a:gd name="connsiteY13" fmla="*/ 1116000 h 2232000"/>
                <a:gd name="connsiteX14" fmla="*/ 6626178 w 8564584"/>
                <a:gd name="connsiteY14" fmla="*/ 0 h 2232000"/>
                <a:gd name="connsiteX15" fmla="*/ 7742178 w 8564584"/>
                <a:gd name="connsiteY15" fmla="*/ 1116000 h 2232000"/>
                <a:gd name="connsiteX16" fmla="*/ 7742119 w 8564584"/>
                <a:gd name="connsiteY16" fmla="*/ 1117164 h 2232000"/>
                <a:gd name="connsiteX17" fmla="*/ 7741951 w 8564584"/>
                <a:gd name="connsiteY17" fmla="*/ 1117164 h 2232000"/>
                <a:gd name="connsiteX18" fmla="*/ 7756462 w 8564584"/>
                <a:gd name="connsiteY18" fmla="*/ 1261110 h 2232000"/>
                <a:gd name="connsiteX19" fmla="*/ 8035706 w 8564584"/>
                <a:gd name="connsiteY19" fmla="*/ 1531629 h 2232000"/>
                <a:gd name="connsiteX20" fmla="*/ 8293052 w 8564584"/>
                <a:gd name="connsiteY20" fmla="*/ 1383865 h 2232000"/>
                <a:gd name="connsiteX21" fmla="*/ 8421165 w 8564584"/>
                <a:gd name="connsiteY21" fmla="*/ 1724785 h 2232000"/>
                <a:gd name="connsiteX22" fmla="*/ 7901775 w 8564584"/>
                <a:gd name="connsiteY22" fmla="*/ 1744972 h 2232000"/>
                <a:gd name="connsiteX23" fmla="*/ 7345855 w 8564584"/>
                <a:gd name="connsiteY23" fmla="*/ 1116000 h 2232000"/>
                <a:gd name="connsiteX24" fmla="*/ 7346199 w 8564584"/>
                <a:gd name="connsiteY24" fmla="*/ 1116000 h 2232000"/>
                <a:gd name="connsiteX25" fmla="*/ 6626178 w 8564584"/>
                <a:gd name="connsiteY25" fmla="*/ 395979 h 2232000"/>
                <a:gd name="connsiteX26" fmla="*/ 5906157 w 8564584"/>
                <a:gd name="connsiteY26" fmla="*/ 1116000 h 2232000"/>
                <a:gd name="connsiteX27" fmla="*/ 5906216 w 8564584"/>
                <a:gd name="connsiteY27" fmla="*/ 1117164 h 2232000"/>
                <a:gd name="connsiteX28" fmla="*/ 5904810 w 8564584"/>
                <a:gd name="connsiteY28" fmla="*/ 1117164 h 2232000"/>
                <a:gd name="connsiteX29" fmla="*/ 5882254 w 8564584"/>
                <a:gd name="connsiteY29" fmla="*/ 1340913 h 2232000"/>
                <a:gd name="connsiteX30" fmla="*/ 4788927 w 8564584"/>
                <a:gd name="connsiteY30" fmla="*/ 2232000 h 2232000"/>
                <a:gd name="connsiteX31" fmla="*/ 3695600 w 8564584"/>
                <a:gd name="connsiteY31" fmla="*/ 1340913 h 2232000"/>
                <a:gd name="connsiteX32" fmla="*/ 3673045 w 8564584"/>
                <a:gd name="connsiteY32" fmla="*/ 1117164 h 2232000"/>
                <a:gd name="connsiteX33" fmla="*/ 3670407 w 8564584"/>
                <a:gd name="connsiteY33" fmla="*/ 1117164 h 2232000"/>
                <a:gd name="connsiteX34" fmla="*/ 3670466 w 8564584"/>
                <a:gd name="connsiteY34" fmla="*/ 1116000 h 2232000"/>
                <a:gd name="connsiteX35" fmla="*/ 2950445 w 8564584"/>
                <a:gd name="connsiteY35" fmla="*/ 395979 h 2232000"/>
                <a:gd name="connsiteX36" fmla="*/ 2230425 w 8564584"/>
                <a:gd name="connsiteY36" fmla="*/ 1116000 h 2232000"/>
                <a:gd name="connsiteX37" fmla="*/ 2231999 w 8564584"/>
                <a:gd name="connsiteY37" fmla="*/ 1116000 h 2232000"/>
                <a:gd name="connsiteX38" fmla="*/ 1116000 w 8564584"/>
                <a:gd name="connsiteY38" fmla="*/ 2232000 h 2232000"/>
                <a:gd name="connsiteX39" fmla="*/ 0 w 8564584"/>
                <a:gd name="connsiteY39" fmla="*/ 1116000 h 2232000"/>
                <a:gd name="connsiteX40" fmla="*/ 1116000 w 8564584"/>
                <a:gd name="connsiteY40" fmla="*/ 0 h 2232000"/>
                <a:gd name="connsiteX0" fmla="*/ 1116000 w 8486030"/>
                <a:gd name="connsiteY0" fmla="*/ 0 h 2232000"/>
                <a:gd name="connsiteX1" fmla="*/ 1116000 w 8486030"/>
                <a:gd name="connsiteY1" fmla="*/ 395979 h 2232000"/>
                <a:gd name="connsiteX2" fmla="*/ 395978 w 8486030"/>
                <a:gd name="connsiteY2" fmla="*/ 1116000 h 2232000"/>
                <a:gd name="connsiteX3" fmla="*/ 1116000 w 8486030"/>
                <a:gd name="connsiteY3" fmla="*/ 1836021 h 2232000"/>
                <a:gd name="connsiteX4" fmla="*/ 1821392 w 8486030"/>
                <a:gd name="connsiteY4" fmla="*/ 1261110 h 2232000"/>
                <a:gd name="connsiteX5" fmla="*/ 1835903 w 8486030"/>
                <a:gd name="connsiteY5" fmla="*/ 1117164 h 2232000"/>
                <a:gd name="connsiteX6" fmla="*/ 1834504 w 8486030"/>
                <a:gd name="connsiteY6" fmla="*/ 1117164 h 2232000"/>
                <a:gd name="connsiteX7" fmla="*/ 1834445 w 8486030"/>
                <a:gd name="connsiteY7" fmla="*/ 1116000 h 2232000"/>
                <a:gd name="connsiteX8" fmla="*/ 2950445 w 8486030"/>
                <a:gd name="connsiteY8" fmla="*/ 0 h 2232000"/>
                <a:gd name="connsiteX9" fmla="*/ 4066445 w 8486030"/>
                <a:gd name="connsiteY9" fmla="*/ 1116000 h 2232000"/>
                <a:gd name="connsiteX10" fmla="*/ 4068906 w 8486030"/>
                <a:gd name="connsiteY10" fmla="*/ 1116000 h 2232000"/>
                <a:gd name="connsiteX11" fmla="*/ 4788927 w 8486030"/>
                <a:gd name="connsiteY11" fmla="*/ 1836021 h 2232000"/>
                <a:gd name="connsiteX12" fmla="*/ 5508948 w 8486030"/>
                <a:gd name="connsiteY12" fmla="*/ 1116000 h 2232000"/>
                <a:gd name="connsiteX13" fmla="*/ 5510178 w 8486030"/>
                <a:gd name="connsiteY13" fmla="*/ 1116000 h 2232000"/>
                <a:gd name="connsiteX14" fmla="*/ 6626178 w 8486030"/>
                <a:gd name="connsiteY14" fmla="*/ 0 h 2232000"/>
                <a:gd name="connsiteX15" fmla="*/ 7742178 w 8486030"/>
                <a:gd name="connsiteY15" fmla="*/ 1116000 h 2232000"/>
                <a:gd name="connsiteX16" fmla="*/ 7742119 w 8486030"/>
                <a:gd name="connsiteY16" fmla="*/ 1117164 h 2232000"/>
                <a:gd name="connsiteX17" fmla="*/ 7741951 w 8486030"/>
                <a:gd name="connsiteY17" fmla="*/ 1117164 h 2232000"/>
                <a:gd name="connsiteX18" fmla="*/ 7756462 w 8486030"/>
                <a:gd name="connsiteY18" fmla="*/ 1261110 h 2232000"/>
                <a:gd name="connsiteX19" fmla="*/ 8035706 w 8486030"/>
                <a:gd name="connsiteY19" fmla="*/ 1531629 h 2232000"/>
                <a:gd name="connsiteX20" fmla="*/ 8293052 w 8486030"/>
                <a:gd name="connsiteY20" fmla="*/ 1383865 h 2232000"/>
                <a:gd name="connsiteX21" fmla="*/ 8311584 w 8486030"/>
                <a:gd name="connsiteY21" fmla="*/ 1688258 h 2232000"/>
                <a:gd name="connsiteX22" fmla="*/ 7901775 w 8486030"/>
                <a:gd name="connsiteY22" fmla="*/ 1744972 h 2232000"/>
                <a:gd name="connsiteX23" fmla="*/ 7345855 w 8486030"/>
                <a:gd name="connsiteY23" fmla="*/ 1116000 h 2232000"/>
                <a:gd name="connsiteX24" fmla="*/ 7346199 w 8486030"/>
                <a:gd name="connsiteY24" fmla="*/ 1116000 h 2232000"/>
                <a:gd name="connsiteX25" fmla="*/ 6626178 w 8486030"/>
                <a:gd name="connsiteY25" fmla="*/ 395979 h 2232000"/>
                <a:gd name="connsiteX26" fmla="*/ 5906157 w 8486030"/>
                <a:gd name="connsiteY26" fmla="*/ 1116000 h 2232000"/>
                <a:gd name="connsiteX27" fmla="*/ 5906216 w 8486030"/>
                <a:gd name="connsiteY27" fmla="*/ 1117164 h 2232000"/>
                <a:gd name="connsiteX28" fmla="*/ 5904810 w 8486030"/>
                <a:gd name="connsiteY28" fmla="*/ 1117164 h 2232000"/>
                <a:gd name="connsiteX29" fmla="*/ 5882254 w 8486030"/>
                <a:gd name="connsiteY29" fmla="*/ 1340913 h 2232000"/>
                <a:gd name="connsiteX30" fmla="*/ 4788927 w 8486030"/>
                <a:gd name="connsiteY30" fmla="*/ 2232000 h 2232000"/>
                <a:gd name="connsiteX31" fmla="*/ 3695600 w 8486030"/>
                <a:gd name="connsiteY31" fmla="*/ 1340913 h 2232000"/>
                <a:gd name="connsiteX32" fmla="*/ 3673045 w 8486030"/>
                <a:gd name="connsiteY32" fmla="*/ 1117164 h 2232000"/>
                <a:gd name="connsiteX33" fmla="*/ 3670407 w 8486030"/>
                <a:gd name="connsiteY33" fmla="*/ 1117164 h 2232000"/>
                <a:gd name="connsiteX34" fmla="*/ 3670466 w 8486030"/>
                <a:gd name="connsiteY34" fmla="*/ 1116000 h 2232000"/>
                <a:gd name="connsiteX35" fmla="*/ 2950445 w 8486030"/>
                <a:gd name="connsiteY35" fmla="*/ 395979 h 2232000"/>
                <a:gd name="connsiteX36" fmla="*/ 2230425 w 8486030"/>
                <a:gd name="connsiteY36" fmla="*/ 1116000 h 2232000"/>
                <a:gd name="connsiteX37" fmla="*/ 2231999 w 8486030"/>
                <a:gd name="connsiteY37" fmla="*/ 1116000 h 2232000"/>
                <a:gd name="connsiteX38" fmla="*/ 1116000 w 8486030"/>
                <a:gd name="connsiteY38" fmla="*/ 2232000 h 2232000"/>
                <a:gd name="connsiteX39" fmla="*/ 0 w 8486030"/>
                <a:gd name="connsiteY39" fmla="*/ 1116000 h 2232000"/>
                <a:gd name="connsiteX40" fmla="*/ 1116000 w 8486030"/>
                <a:gd name="connsiteY40" fmla="*/ 0 h 2232000"/>
                <a:gd name="connsiteX0" fmla="*/ 1116000 w 8540372"/>
                <a:gd name="connsiteY0" fmla="*/ 0 h 2232000"/>
                <a:gd name="connsiteX1" fmla="*/ 1116000 w 8540372"/>
                <a:gd name="connsiteY1" fmla="*/ 395979 h 2232000"/>
                <a:gd name="connsiteX2" fmla="*/ 395978 w 8540372"/>
                <a:gd name="connsiteY2" fmla="*/ 1116000 h 2232000"/>
                <a:gd name="connsiteX3" fmla="*/ 1116000 w 8540372"/>
                <a:gd name="connsiteY3" fmla="*/ 1836021 h 2232000"/>
                <a:gd name="connsiteX4" fmla="*/ 1821392 w 8540372"/>
                <a:gd name="connsiteY4" fmla="*/ 1261110 h 2232000"/>
                <a:gd name="connsiteX5" fmla="*/ 1835903 w 8540372"/>
                <a:gd name="connsiteY5" fmla="*/ 1117164 h 2232000"/>
                <a:gd name="connsiteX6" fmla="*/ 1834504 w 8540372"/>
                <a:gd name="connsiteY6" fmla="*/ 1117164 h 2232000"/>
                <a:gd name="connsiteX7" fmla="*/ 1834445 w 8540372"/>
                <a:gd name="connsiteY7" fmla="*/ 1116000 h 2232000"/>
                <a:gd name="connsiteX8" fmla="*/ 2950445 w 8540372"/>
                <a:gd name="connsiteY8" fmla="*/ 0 h 2232000"/>
                <a:gd name="connsiteX9" fmla="*/ 4066445 w 8540372"/>
                <a:gd name="connsiteY9" fmla="*/ 1116000 h 2232000"/>
                <a:gd name="connsiteX10" fmla="*/ 4068906 w 8540372"/>
                <a:gd name="connsiteY10" fmla="*/ 1116000 h 2232000"/>
                <a:gd name="connsiteX11" fmla="*/ 4788927 w 8540372"/>
                <a:gd name="connsiteY11" fmla="*/ 1836021 h 2232000"/>
                <a:gd name="connsiteX12" fmla="*/ 5508948 w 8540372"/>
                <a:gd name="connsiteY12" fmla="*/ 1116000 h 2232000"/>
                <a:gd name="connsiteX13" fmla="*/ 5510178 w 8540372"/>
                <a:gd name="connsiteY13" fmla="*/ 1116000 h 2232000"/>
                <a:gd name="connsiteX14" fmla="*/ 6626178 w 8540372"/>
                <a:gd name="connsiteY14" fmla="*/ 0 h 2232000"/>
                <a:gd name="connsiteX15" fmla="*/ 7742178 w 8540372"/>
                <a:gd name="connsiteY15" fmla="*/ 1116000 h 2232000"/>
                <a:gd name="connsiteX16" fmla="*/ 7742119 w 8540372"/>
                <a:gd name="connsiteY16" fmla="*/ 1117164 h 2232000"/>
                <a:gd name="connsiteX17" fmla="*/ 7741951 w 8540372"/>
                <a:gd name="connsiteY17" fmla="*/ 1117164 h 2232000"/>
                <a:gd name="connsiteX18" fmla="*/ 7756462 w 8540372"/>
                <a:gd name="connsiteY18" fmla="*/ 1261110 h 2232000"/>
                <a:gd name="connsiteX19" fmla="*/ 8035706 w 8540372"/>
                <a:gd name="connsiteY19" fmla="*/ 1531629 h 2232000"/>
                <a:gd name="connsiteX20" fmla="*/ 8293052 w 8540372"/>
                <a:gd name="connsiteY20" fmla="*/ 1383865 h 2232000"/>
                <a:gd name="connsiteX21" fmla="*/ 8311584 w 8540372"/>
                <a:gd name="connsiteY21" fmla="*/ 1688258 h 2232000"/>
                <a:gd name="connsiteX22" fmla="*/ 7901775 w 8540372"/>
                <a:gd name="connsiteY22" fmla="*/ 1744972 h 2232000"/>
                <a:gd name="connsiteX23" fmla="*/ 7345855 w 8540372"/>
                <a:gd name="connsiteY23" fmla="*/ 1116000 h 2232000"/>
                <a:gd name="connsiteX24" fmla="*/ 7346199 w 8540372"/>
                <a:gd name="connsiteY24" fmla="*/ 1116000 h 2232000"/>
                <a:gd name="connsiteX25" fmla="*/ 6626178 w 8540372"/>
                <a:gd name="connsiteY25" fmla="*/ 395979 h 2232000"/>
                <a:gd name="connsiteX26" fmla="*/ 5906157 w 8540372"/>
                <a:gd name="connsiteY26" fmla="*/ 1116000 h 2232000"/>
                <a:gd name="connsiteX27" fmla="*/ 5906216 w 8540372"/>
                <a:gd name="connsiteY27" fmla="*/ 1117164 h 2232000"/>
                <a:gd name="connsiteX28" fmla="*/ 5904810 w 8540372"/>
                <a:gd name="connsiteY28" fmla="*/ 1117164 h 2232000"/>
                <a:gd name="connsiteX29" fmla="*/ 5882254 w 8540372"/>
                <a:gd name="connsiteY29" fmla="*/ 1340913 h 2232000"/>
                <a:gd name="connsiteX30" fmla="*/ 4788927 w 8540372"/>
                <a:gd name="connsiteY30" fmla="*/ 2232000 h 2232000"/>
                <a:gd name="connsiteX31" fmla="*/ 3695600 w 8540372"/>
                <a:gd name="connsiteY31" fmla="*/ 1340913 h 2232000"/>
                <a:gd name="connsiteX32" fmla="*/ 3673045 w 8540372"/>
                <a:gd name="connsiteY32" fmla="*/ 1117164 h 2232000"/>
                <a:gd name="connsiteX33" fmla="*/ 3670407 w 8540372"/>
                <a:gd name="connsiteY33" fmla="*/ 1117164 h 2232000"/>
                <a:gd name="connsiteX34" fmla="*/ 3670466 w 8540372"/>
                <a:gd name="connsiteY34" fmla="*/ 1116000 h 2232000"/>
                <a:gd name="connsiteX35" fmla="*/ 2950445 w 8540372"/>
                <a:gd name="connsiteY35" fmla="*/ 395979 h 2232000"/>
                <a:gd name="connsiteX36" fmla="*/ 2230425 w 8540372"/>
                <a:gd name="connsiteY36" fmla="*/ 1116000 h 2232000"/>
                <a:gd name="connsiteX37" fmla="*/ 2231999 w 8540372"/>
                <a:gd name="connsiteY37" fmla="*/ 1116000 h 2232000"/>
                <a:gd name="connsiteX38" fmla="*/ 1116000 w 8540372"/>
                <a:gd name="connsiteY38" fmla="*/ 2232000 h 2232000"/>
                <a:gd name="connsiteX39" fmla="*/ 0 w 8540372"/>
                <a:gd name="connsiteY39" fmla="*/ 1116000 h 2232000"/>
                <a:gd name="connsiteX40" fmla="*/ 1116000 w 8540372"/>
                <a:gd name="connsiteY40" fmla="*/ 0 h 2232000"/>
                <a:gd name="connsiteX0" fmla="*/ 1116000 w 8630695"/>
                <a:gd name="connsiteY0" fmla="*/ 0 h 2232000"/>
                <a:gd name="connsiteX1" fmla="*/ 1116000 w 8630695"/>
                <a:gd name="connsiteY1" fmla="*/ 395979 h 2232000"/>
                <a:gd name="connsiteX2" fmla="*/ 395978 w 8630695"/>
                <a:gd name="connsiteY2" fmla="*/ 1116000 h 2232000"/>
                <a:gd name="connsiteX3" fmla="*/ 1116000 w 8630695"/>
                <a:gd name="connsiteY3" fmla="*/ 1836021 h 2232000"/>
                <a:gd name="connsiteX4" fmla="*/ 1821392 w 8630695"/>
                <a:gd name="connsiteY4" fmla="*/ 1261110 h 2232000"/>
                <a:gd name="connsiteX5" fmla="*/ 1835903 w 8630695"/>
                <a:gd name="connsiteY5" fmla="*/ 1117164 h 2232000"/>
                <a:gd name="connsiteX6" fmla="*/ 1834504 w 8630695"/>
                <a:gd name="connsiteY6" fmla="*/ 1117164 h 2232000"/>
                <a:gd name="connsiteX7" fmla="*/ 1834445 w 8630695"/>
                <a:gd name="connsiteY7" fmla="*/ 1116000 h 2232000"/>
                <a:gd name="connsiteX8" fmla="*/ 2950445 w 8630695"/>
                <a:gd name="connsiteY8" fmla="*/ 0 h 2232000"/>
                <a:gd name="connsiteX9" fmla="*/ 4066445 w 8630695"/>
                <a:gd name="connsiteY9" fmla="*/ 1116000 h 2232000"/>
                <a:gd name="connsiteX10" fmla="*/ 4068906 w 8630695"/>
                <a:gd name="connsiteY10" fmla="*/ 1116000 h 2232000"/>
                <a:gd name="connsiteX11" fmla="*/ 4788927 w 8630695"/>
                <a:gd name="connsiteY11" fmla="*/ 1836021 h 2232000"/>
                <a:gd name="connsiteX12" fmla="*/ 5508948 w 8630695"/>
                <a:gd name="connsiteY12" fmla="*/ 1116000 h 2232000"/>
                <a:gd name="connsiteX13" fmla="*/ 5510178 w 8630695"/>
                <a:gd name="connsiteY13" fmla="*/ 1116000 h 2232000"/>
                <a:gd name="connsiteX14" fmla="*/ 6626178 w 8630695"/>
                <a:gd name="connsiteY14" fmla="*/ 0 h 2232000"/>
                <a:gd name="connsiteX15" fmla="*/ 7742178 w 8630695"/>
                <a:gd name="connsiteY15" fmla="*/ 1116000 h 2232000"/>
                <a:gd name="connsiteX16" fmla="*/ 7742119 w 8630695"/>
                <a:gd name="connsiteY16" fmla="*/ 1117164 h 2232000"/>
                <a:gd name="connsiteX17" fmla="*/ 7741951 w 8630695"/>
                <a:gd name="connsiteY17" fmla="*/ 1117164 h 2232000"/>
                <a:gd name="connsiteX18" fmla="*/ 7756462 w 8630695"/>
                <a:gd name="connsiteY18" fmla="*/ 1261110 h 2232000"/>
                <a:gd name="connsiteX19" fmla="*/ 8035706 w 8630695"/>
                <a:gd name="connsiteY19" fmla="*/ 1531629 h 2232000"/>
                <a:gd name="connsiteX20" fmla="*/ 8293052 w 8630695"/>
                <a:gd name="connsiteY20" fmla="*/ 1383865 h 2232000"/>
                <a:gd name="connsiteX21" fmla="*/ 8457692 w 8630695"/>
                <a:gd name="connsiteY21" fmla="*/ 1895244 h 2232000"/>
                <a:gd name="connsiteX22" fmla="*/ 7901775 w 8630695"/>
                <a:gd name="connsiteY22" fmla="*/ 1744972 h 2232000"/>
                <a:gd name="connsiteX23" fmla="*/ 7345855 w 8630695"/>
                <a:gd name="connsiteY23" fmla="*/ 1116000 h 2232000"/>
                <a:gd name="connsiteX24" fmla="*/ 7346199 w 8630695"/>
                <a:gd name="connsiteY24" fmla="*/ 1116000 h 2232000"/>
                <a:gd name="connsiteX25" fmla="*/ 6626178 w 8630695"/>
                <a:gd name="connsiteY25" fmla="*/ 395979 h 2232000"/>
                <a:gd name="connsiteX26" fmla="*/ 5906157 w 8630695"/>
                <a:gd name="connsiteY26" fmla="*/ 1116000 h 2232000"/>
                <a:gd name="connsiteX27" fmla="*/ 5906216 w 8630695"/>
                <a:gd name="connsiteY27" fmla="*/ 1117164 h 2232000"/>
                <a:gd name="connsiteX28" fmla="*/ 5904810 w 8630695"/>
                <a:gd name="connsiteY28" fmla="*/ 1117164 h 2232000"/>
                <a:gd name="connsiteX29" fmla="*/ 5882254 w 8630695"/>
                <a:gd name="connsiteY29" fmla="*/ 1340913 h 2232000"/>
                <a:gd name="connsiteX30" fmla="*/ 4788927 w 8630695"/>
                <a:gd name="connsiteY30" fmla="*/ 2232000 h 2232000"/>
                <a:gd name="connsiteX31" fmla="*/ 3695600 w 8630695"/>
                <a:gd name="connsiteY31" fmla="*/ 1340913 h 2232000"/>
                <a:gd name="connsiteX32" fmla="*/ 3673045 w 8630695"/>
                <a:gd name="connsiteY32" fmla="*/ 1117164 h 2232000"/>
                <a:gd name="connsiteX33" fmla="*/ 3670407 w 8630695"/>
                <a:gd name="connsiteY33" fmla="*/ 1117164 h 2232000"/>
                <a:gd name="connsiteX34" fmla="*/ 3670466 w 8630695"/>
                <a:gd name="connsiteY34" fmla="*/ 1116000 h 2232000"/>
                <a:gd name="connsiteX35" fmla="*/ 2950445 w 8630695"/>
                <a:gd name="connsiteY35" fmla="*/ 395979 h 2232000"/>
                <a:gd name="connsiteX36" fmla="*/ 2230425 w 8630695"/>
                <a:gd name="connsiteY36" fmla="*/ 1116000 h 2232000"/>
                <a:gd name="connsiteX37" fmla="*/ 2231999 w 8630695"/>
                <a:gd name="connsiteY37" fmla="*/ 1116000 h 2232000"/>
                <a:gd name="connsiteX38" fmla="*/ 1116000 w 8630695"/>
                <a:gd name="connsiteY38" fmla="*/ 2232000 h 2232000"/>
                <a:gd name="connsiteX39" fmla="*/ 0 w 8630695"/>
                <a:gd name="connsiteY39" fmla="*/ 1116000 h 2232000"/>
                <a:gd name="connsiteX40" fmla="*/ 1116000 w 8630695"/>
                <a:gd name="connsiteY40" fmla="*/ 0 h 2232000"/>
                <a:gd name="connsiteX0" fmla="*/ 1116000 w 8630695"/>
                <a:gd name="connsiteY0" fmla="*/ 0 h 2232000"/>
                <a:gd name="connsiteX1" fmla="*/ 1116000 w 8630695"/>
                <a:gd name="connsiteY1" fmla="*/ 395979 h 2232000"/>
                <a:gd name="connsiteX2" fmla="*/ 395978 w 8630695"/>
                <a:gd name="connsiteY2" fmla="*/ 1116000 h 2232000"/>
                <a:gd name="connsiteX3" fmla="*/ 1116000 w 8630695"/>
                <a:gd name="connsiteY3" fmla="*/ 1836021 h 2232000"/>
                <a:gd name="connsiteX4" fmla="*/ 1821392 w 8630695"/>
                <a:gd name="connsiteY4" fmla="*/ 1261110 h 2232000"/>
                <a:gd name="connsiteX5" fmla="*/ 1835903 w 8630695"/>
                <a:gd name="connsiteY5" fmla="*/ 1117164 h 2232000"/>
                <a:gd name="connsiteX6" fmla="*/ 1834504 w 8630695"/>
                <a:gd name="connsiteY6" fmla="*/ 1117164 h 2232000"/>
                <a:gd name="connsiteX7" fmla="*/ 1834445 w 8630695"/>
                <a:gd name="connsiteY7" fmla="*/ 1116000 h 2232000"/>
                <a:gd name="connsiteX8" fmla="*/ 2950445 w 8630695"/>
                <a:gd name="connsiteY8" fmla="*/ 0 h 2232000"/>
                <a:gd name="connsiteX9" fmla="*/ 4066445 w 8630695"/>
                <a:gd name="connsiteY9" fmla="*/ 1116000 h 2232000"/>
                <a:gd name="connsiteX10" fmla="*/ 4068906 w 8630695"/>
                <a:gd name="connsiteY10" fmla="*/ 1116000 h 2232000"/>
                <a:gd name="connsiteX11" fmla="*/ 4788927 w 8630695"/>
                <a:gd name="connsiteY11" fmla="*/ 1836021 h 2232000"/>
                <a:gd name="connsiteX12" fmla="*/ 5508948 w 8630695"/>
                <a:gd name="connsiteY12" fmla="*/ 1116000 h 2232000"/>
                <a:gd name="connsiteX13" fmla="*/ 5510178 w 8630695"/>
                <a:gd name="connsiteY13" fmla="*/ 1116000 h 2232000"/>
                <a:gd name="connsiteX14" fmla="*/ 6626178 w 8630695"/>
                <a:gd name="connsiteY14" fmla="*/ 0 h 2232000"/>
                <a:gd name="connsiteX15" fmla="*/ 7742178 w 8630695"/>
                <a:gd name="connsiteY15" fmla="*/ 1116000 h 2232000"/>
                <a:gd name="connsiteX16" fmla="*/ 7742119 w 8630695"/>
                <a:gd name="connsiteY16" fmla="*/ 1117164 h 2232000"/>
                <a:gd name="connsiteX17" fmla="*/ 7741951 w 8630695"/>
                <a:gd name="connsiteY17" fmla="*/ 1117164 h 2232000"/>
                <a:gd name="connsiteX18" fmla="*/ 7756462 w 8630695"/>
                <a:gd name="connsiteY18" fmla="*/ 1261110 h 2232000"/>
                <a:gd name="connsiteX19" fmla="*/ 8035706 w 8630695"/>
                <a:gd name="connsiteY19" fmla="*/ 1531629 h 2232000"/>
                <a:gd name="connsiteX20" fmla="*/ 8293052 w 8630695"/>
                <a:gd name="connsiteY20" fmla="*/ 1383865 h 2232000"/>
                <a:gd name="connsiteX21" fmla="*/ 8457692 w 8630695"/>
                <a:gd name="connsiteY21" fmla="*/ 1895244 h 2232000"/>
                <a:gd name="connsiteX22" fmla="*/ 7901775 w 8630695"/>
                <a:gd name="connsiteY22" fmla="*/ 1744972 h 2232000"/>
                <a:gd name="connsiteX23" fmla="*/ 7345855 w 8630695"/>
                <a:gd name="connsiteY23" fmla="*/ 1116000 h 2232000"/>
                <a:gd name="connsiteX24" fmla="*/ 7346199 w 8630695"/>
                <a:gd name="connsiteY24" fmla="*/ 1116000 h 2232000"/>
                <a:gd name="connsiteX25" fmla="*/ 6626178 w 8630695"/>
                <a:gd name="connsiteY25" fmla="*/ 395979 h 2232000"/>
                <a:gd name="connsiteX26" fmla="*/ 5906157 w 8630695"/>
                <a:gd name="connsiteY26" fmla="*/ 1116000 h 2232000"/>
                <a:gd name="connsiteX27" fmla="*/ 5906216 w 8630695"/>
                <a:gd name="connsiteY27" fmla="*/ 1117164 h 2232000"/>
                <a:gd name="connsiteX28" fmla="*/ 5904810 w 8630695"/>
                <a:gd name="connsiteY28" fmla="*/ 1117164 h 2232000"/>
                <a:gd name="connsiteX29" fmla="*/ 5882254 w 8630695"/>
                <a:gd name="connsiteY29" fmla="*/ 1340913 h 2232000"/>
                <a:gd name="connsiteX30" fmla="*/ 4788927 w 8630695"/>
                <a:gd name="connsiteY30" fmla="*/ 2232000 h 2232000"/>
                <a:gd name="connsiteX31" fmla="*/ 3695600 w 8630695"/>
                <a:gd name="connsiteY31" fmla="*/ 1340913 h 2232000"/>
                <a:gd name="connsiteX32" fmla="*/ 3673045 w 8630695"/>
                <a:gd name="connsiteY32" fmla="*/ 1117164 h 2232000"/>
                <a:gd name="connsiteX33" fmla="*/ 3670407 w 8630695"/>
                <a:gd name="connsiteY33" fmla="*/ 1117164 h 2232000"/>
                <a:gd name="connsiteX34" fmla="*/ 3670466 w 8630695"/>
                <a:gd name="connsiteY34" fmla="*/ 1116000 h 2232000"/>
                <a:gd name="connsiteX35" fmla="*/ 2950445 w 8630695"/>
                <a:gd name="connsiteY35" fmla="*/ 395979 h 2232000"/>
                <a:gd name="connsiteX36" fmla="*/ 2230425 w 8630695"/>
                <a:gd name="connsiteY36" fmla="*/ 1116000 h 2232000"/>
                <a:gd name="connsiteX37" fmla="*/ 2231999 w 8630695"/>
                <a:gd name="connsiteY37" fmla="*/ 1116000 h 2232000"/>
                <a:gd name="connsiteX38" fmla="*/ 1116000 w 8630695"/>
                <a:gd name="connsiteY38" fmla="*/ 2232000 h 2232000"/>
                <a:gd name="connsiteX39" fmla="*/ 0 w 8630695"/>
                <a:gd name="connsiteY39" fmla="*/ 1116000 h 2232000"/>
                <a:gd name="connsiteX40" fmla="*/ 1116000 w 8630695"/>
                <a:gd name="connsiteY40" fmla="*/ 0 h 2232000"/>
                <a:gd name="connsiteX0" fmla="*/ 1116000 w 8630695"/>
                <a:gd name="connsiteY0" fmla="*/ 0 h 2232000"/>
                <a:gd name="connsiteX1" fmla="*/ 1116000 w 8630695"/>
                <a:gd name="connsiteY1" fmla="*/ 395979 h 2232000"/>
                <a:gd name="connsiteX2" fmla="*/ 395978 w 8630695"/>
                <a:gd name="connsiteY2" fmla="*/ 1116000 h 2232000"/>
                <a:gd name="connsiteX3" fmla="*/ 1116000 w 8630695"/>
                <a:gd name="connsiteY3" fmla="*/ 1836021 h 2232000"/>
                <a:gd name="connsiteX4" fmla="*/ 1821392 w 8630695"/>
                <a:gd name="connsiteY4" fmla="*/ 1261110 h 2232000"/>
                <a:gd name="connsiteX5" fmla="*/ 1835903 w 8630695"/>
                <a:gd name="connsiteY5" fmla="*/ 1117164 h 2232000"/>
                <a:gd name="connsiteX6" fmla="*/ 1834504 w 8630695"/>
                <a:gd name="connsiteY6" fmla="*/ 1117164 h 2232000"/>
                <a:gd name="connsiteX7" fmla="*/ 1834445 w 8630695"/>
                <a:gd name="connsiteY7" fmla="*/ 1116000 h 2232000"/>
                <a:gd name="connsiteX8" fmla="*/ 2950445 w 8630695"/>
                <a:gd name="connsiteY8" fmla="*/ 0 h 2232000"/>
                <a:gd name="connsiteX9" fmla="*/ 4066445 w 8630695"/>
                <a:gd name="connsiteY9" fmla="*/ 1116000 h 2232000"/>
                <a:gd name="connsiteX10" fmla="*/ 4068906 w 8630695"/>
                <a:gd name="connsiteY10" fmla="*/ 1116000 h 2232000"/>
                <a:gd name="connsiteX11" fmla="*/ 4788927 w 8630695"/>
                <a:gd name="connsiteY11" fmla="*/ 1836021 h 2232000"/>
                <a:gd name="connsiteX12" fmla="*/ 5508948 w 8630695"/>
                <a:gd name="connsiteY12" fmla="*/ 1116000 h 2232000"/>
                <a:gd name="connsiteX13" fmla="*/ 5510178 w 8630695"/>
                <a:gd name="connsiteY13" fmla="*/ 1116000 h 2232000"/>
                <a:gd name="connsiteX14" fmla="*/ 6626178 w 8630695"/>
                <a:gd name="connsiteY14" fmla="*/ 0 h 2232000"/>
                <a:gd name="connsiteX15" fmla="*/ 7742178 w 8630695"/>
                <a:gd name="connsiteY15" fmla="*/ 1116000 h 2232000"/>
                <a:gd name="connsiteX16" fmla="*/ 7742119 w 8630695"/>
                <a:gd name="connsiteY16" fmla="*/ 1117164 h 2232000"/>
                <a:gd name="connsiteX17" fmla="*/ 7741951 w 8630695"/>
                <a:gd name="connsiteY17" fmla="*/ 1117164 h 2232000"/>
                <a:gd name="connsiteX18" fmla="*/ 7756462 w 8630695"/>
                <a:gd name="connsiteY18" fmla="*/ 1261110 h 2232000"/>
                <a:gd name="connsiteX19" fmla="*/ 8035706 w 8630695"/>
                <a:gd name="connsiteY19" fmla="*/ 1531629 h 2232000"/>
                <a:gd name="connsiteX20" fmla="*/ 8293052 w 8630695"/>
                <a:gd name="connsiteY20" fmla="*/ 1383865 h 2232000"/>
                <a:gd name="connsiteX21" fmla="*/ 8457692 w 8630695"/>
                <a:gd name="connsiteY21" fmla="*/ 1895244 h 2232000"/>
                <a:gd name="connsiteX22" fmla="*/ 7901775 w 8630695"/>
                <a:gd name="connsiteY22" fmla="*/ 1744972 h 2232000"/>
                <a:gd name="connsiteX23" fmla="*/ 7345855 w 8630695"/>
                <a:gd name="connsiteY23" fmla="*/ 1116000 h 2232000"/>
                <a:gd name="connsiteX24" fmla="*/ 7346199 w 8630695"/>
                <a:gd name="connsiteY24" fmla="*/ 1116000 h 2232000"/>
                <a:gd name="connsiteX25" fmla="*/ 6626178 w 8630695"/>
                <a:gd name="connsiteY25" fmla="*/ 395979 h 2232000"/>
                <a:gd name="connsiteX26" fmla="*/ 5906157 w 8630695"/>
                <a:gd name="connsiteY26" fmla="*/ 1116000 h 2232000"/>
                <a:gd name="connsiteX27" fmla="*/ 5906216 w 8630695"/>
                <a:gd name="connsiteY27" fmla="*/ 1117164 h 2232000"/>
                <a:gd name="connsiteX28" fmla="*/ 5904810 w 8630695"/>
                <a:gd name="connsiteY28" fmla="*/ 1117164 h 2232000"/>
                <a:gd name="connsiteX29" fmla="*/ 5882254 w 8630695"/>
                <a:gd name="connsiteY29" fmla="*/ 1340913 h 2232000"/>
                <a:gd name="connsiteX30" fmla="*/ 4788927 w 8630695"/>
                <a:gd name="connsiteY30" fmla="*/ 2232000 h 2232000"/>
                <a:gd name="connsiteX31" fmla="*/ 3695600 w 8630695"/>
                <a:gd name="connsiteY31" fmla="*/ 1340913 h 2232000"/>
                <a:gd name="connsiteX32" fmla="*/ 3673045 w 8630695"/>
                <a:gd name="connsiteY32" fmla="*/ 1117164 h 2232000"/>
                <a:gd name="connsiteX33" fmla="*/ 3670407 w 8630695"/>
                <a:gd name="connsiteY33" fmla="*/ 1117164 h 2232000"/>
                <a:gd name="connsiteX34" fmla="*/ 3670466 w 8630695"/>
                <a:gd name="connsiteY34" fmla="*/ 1116000 h 2232000"/>
                <a:gd name="connsiteX35" fmla="*/ 2950445 w 8630695"/>
                <a:gd name="connsiteY35" fmla="*/ 395979 h 2232000"/>
                <a:gd name="connsiteX36" fmla="*/ 2230425 w 8630695"/>
                <a:gd name="connsiteY36" fmla="*/ 1116000 h 2232000"/>
                <a:gd name="connsiteX37" fmla="*/ 2231999 w 8630695"/>
                <a:gd name="connsiteY37" fmla="*/ 1116000 h 2232000"/>
                <a:gd name="connsiteX38" fmla="*/ 1116000 w 8630695"/>
                <a:gd name="connsiteY38" fmla="*/ 2232000 h 2232000"/>
                <a:gd name="connsiteX39" fmla="*/ 0 w 8630695"/>
                <a:gd name="connsiteY39" fmla="*/ 1116000 h 2232000"/>
                <a:gd name="connsiteX40" fmla="*/ 1116000 w 8630695"/>
                <a:gd name="connsiteY40" fmla="*/ 0 h 2232000"/>
                <a:gd name="connsiteX0" fmla="*/ 1116000 w 8630695"/>
                <a:gd name="connsiteY0" fmla="*/ 0 h 2232000"/>
                <a:gd name="connsiteX1" fmla="*/ 1116000 w 8630695"/>
                <a:gd name="connsiteY1" fmla="*/ 395979 h 2232000"/>
                <a:gd name="connsiteX2" fmla="*/ 395978 w 8630695"/>
                <a:gd name="connsiteY2" fmla="*/ 1116000 h 2232000"/>
                <a:gd name="connsiteX3" fmla="*/ 1116000 w 8630695"/>
                <a:gd name="connsiteY3" fmla="*/ 1836021 h 2232000"/>
                <a:gd name="connsiteX4" fmla="*/ 1821392 w 8630695"/>
                <a:gd name="connsiteY4" fmla="*/ 1261110 h 2232000"/>
                <a:gd name="connsiteX5" fmla="*/ 1835903 w 8630695"/>
                <a:gd name="connsiteY5" fmla="*/ 1117164 h 2232000"/>
                <a:gd name="connsiteX6" fmla="*/ 1834504 w 8630695"/>
                <a:gd name="connsiteY6" fmla="*/ 1117164 h 2232000"/>
                <a:gd name="connsiteX7" fmla="*/ 1834445 w 8630695"/>
                <a:gd name="connsiteY7" fmla="*/ 1116000 h 2232000"/>
                <a:gd name="connsiteX8" fmla="*/ 2950445 w 8630695"/>
                <a:gd name="connsiteY8" fmla="*/ 0 h 2232000"/>
                <a:gd name="connsiteX9" fmla="*/ 4066445 w 8630695"/>
                <a:gd name="connsiteY9" fmla="*/ 1116000 h 2232000"/>
                <a:gd name="connsiteX10" fmla="*/ 4068906 w 8630695"/>
                <a:gd name="connsiteY10" fmla="*/ 1116000 h 2232000"/>
                <a:gd name="connsiteX11" fmla="*/ 4788927 w 8630695"/>
                <a:gd name="connsiteY11" fmla="*/ 1836021 h 2232000"/>
                <a:gd name="connsiteX12" fmla="*/ 5508948 w 8630695"/>
                <a:gd name="connsiteY12" fmla="*/ 1116000 h 2232000"/>
                <a:gd name="connsiteX13" fmla="*/ 5510178 w 8630695"/>
                <a:gd name="connsiteY13" fmla="*/ 1116000 h 2232000"/>
                <a:gd name="connsiteX14" fmla="*/ 6626178 w 8630695"/>
                <a:gd name="connsiteY14" fmla="*/ 0 h 2232000"/>
                <a:gd name="connsiteX15" fmla="*/ 7742178 w 8630695"/>
                <a:gd name="connsiteY15" fmla="*/ 1116000 h 2232000"/>
                <a:gd name="connsiteX16" fmla="*/ 7742119 w 8630695"/>
                <a:gd name="connsiteY16" fmla="*/ 1117164 h 2232000"/>
                <a:gd name="connsiteX17" fmla="*/ 7741951 w 8630695"/>
                <a:gd name="connsiteY17" fmla="*/ 1117164 h 2232000"/>
                <a:gd name="connsiteX18" fmla="*/ 7756462 w 8630695"/>
                <a:gd name="connsiteY18" fmla="*/ 1261110 h 2232000"/>
                <a:gd name="connsiteX19" fmla="*/ 8035706 w 8630695"/>
                <a:gd name="connsiteY19" fmla="*/ 1531629 h 2232000"/>
                <a:gd name="connsiteX20" fmla="*/ 8293052 w 8630695"/>
                <a:gd name="connsiteY20" fmla="*/ 1383865 h 2232000"/>
                <a:gd name="connsiteX21" fmla="*/ 8457692 w 8630695"/>
                <a:gd name="connsiteY21" fmla="*/ 1895244 h 2232000"/>
                <a:gd name="connsiteX22" fmla="*/ 7840896 w 8630695"/>
                <a:gd name="connsiteY22" fmla="*/ 1793675 h 2232000"/>
                <a:gd name="connsiteX23" fmla="*/ 7345855 w 8630695"/>
                <a:gd name="connsiteY23" fmla="*/ 1116000 h 2232000"/>
                <a:gd name="connsiteX24" fmla="*/ 7346199 w 8630695"/>
                <a:gd name="connsiteY24" fmla="*/ 1116000 h 2232000"/>
                <a:gd name="connsiteX25" fmla="*/ 6626178 w 8630695"/>
                <a:gd name="connsiteY25" fmla="*/ 395979 h 2232000"/>
                <a:gd name="connsiteX26" fmla="*/ 5906157 w 8630695"/>
                <a:gd name="connsiteY26" fmla="*/ 1116000 h 2232000"/>
                <a:gd name="connsiteX27" fmla="*/ 5906216 w 8630695"/>
                <a:gd name="connsiteY27" fmla="*/ 1117164 h 2232000"/>
                <a:gd name="connsiteX28" fmla="*/ 5904810 w 8630695"/>
                <a:gd name="connsiteY28" fmla="*/ 1117164 h 2232000"/>
                <a:gd name="connsiteX29" fmla="*/ 5882254 w 8630695"/>
                <a:gd name="connsiteY29" fmla="*/ 1340913 h 2232000"/>
                <a:gd name="connsiteX30" fmla="*/ 4788927 w 8630695"/>
                <a:gd name="connsiteY30" fmla="*/ 2232000 h 2232000"/>
                <a:gd name="connsiteX31" fmla="*/ 3695600 w 8630695"/>
                <a:gd name="connsiteY31" fmla="*/ 1340913 h 2232000"/>
                <a:gd name="connsiteX32" fmla="*/ 3673045 w 8630695"/>
                <a:gd name="connsiteY32" fmla="*/ 1117164 h 2232000"/>
                <a:gd name="connsiteX33" fmla="*/ 3670407 w 8630695"/>
                <a:gd name="connsiteY33" fmla="*/ 1117164 h 2232000"/>
                <a:gd name="connsiteX34" fmla="*/ 3670466 w 8630695"/>
                <a:gd name="connsiteY34" fmla="*/ 1116000 h 2232000"/>
                <a:gd name="connsiteX35" fmla="*/ 2950445 w 8630695"/>
                <a:gd name="connsiteY35" fmla="*/ 395979 h 2232000"/>
                <a:gd name="connsiteX36" fmla="*/ 2230425 w 8630695"/>
                <a:gd name="connsiteY36" fmla="*/ 1116000 h 2232000"/>
                <a:gd name="connsiteX37" fmla="*/ 2231999 w 8630695"/>
                <a:gd name="connsiteY37" fmla="*/ 1116000 h 2232000"/>
                <a:gd name="connsiteX38" fmla="*/ 1116000 w 8630695"/>
                <a:gd name="connsiteY38" fmla="*/ 2232000 h 2232000"/>
                <a:gd name="connsiteX39" fmla="*/ 0 w 8630695"/>
                <a:gd name="connsiteY39" fmla="*/ 1116000 h 2232000"/>
                <a:gd name="connsiteX40" fmla="*/ 1116000 w 8630695"/>
                <a:gd name="connsiteY40" fmla="*/ 0 h 2232000"/>
                <a:gd name="connsiteX0" fmla="*/ 1116000 w 8630695"/>
                <a:gd name="connsiteY0" fmla="*/ 0 h 2232000"/>
                <a:gd name="connsiteX1" fmla="*/ 1116000 w 8630695"/>
                <a:gd name="connsiteY1" fmla="*/ 395979 h 2232000"/>
                <a:gd name="connsiteX2" fmla="*/ 395978 w 8630695"/>
                <a:gd name="connsiteY2" fmla="*/ 1116000 h 2232000"/>
                <a:gd name="connsiteX3" fmla="*/ 1116000 w 8630695"/>
                <a:gd name="connsiteY3" fmla="*/ 1836021 h 2232000"/>
                <a:gd name="connsiteX4" fmla="*/ 1821392 w 8630695"/>
                <a:gd name="connsiteY4" fmla="*/ 1261110 h 2232000"/>
                <a:gd name="connsiteX5" fmla="*/ 1835903 w 8630695"/>
                <a:gd name="connsiteY5" fmla="*/ 1117164 h 2232000"/>
                <a:gd name="connsiteX6" fmla="*/ 1834504 w 8630695"/>
                <a:gd name="connsiteY6" fmla="*/ 1117164 h 2232000"/>
                <a:gd name="connsiteX7" fmla="*/ 1834445 w 8630695"/>
                <a:gd name="connsiteY7" fmla="*/ 1116000 h 2232000"/>
                <a:gd name="connsiteX8" fmla="*/ 2950445 w 8630695"/>
                <a:gd name="connsiteY8" fmla="*/ 0 h 2232000"/>
                <a:gd name="connsiteX9" fmla="*/ 4066445 w 8630695"/>
                <a:gd name="connsiteY9" fmla="*/ 1116000 h 2232000"/>
                <a:gd name="connsiteX10" fmla="*/ 4068906 w 8630695"/>
                <a:gd name="connsiteY10" fmla="*/ 1116000 h 2232000"/>
                <a:gd name="connsiteX11" fmla="*/ 4788927 w 8630695"/>
                <a:gd name="connsiteY11" fmla="*/ 1836021 h 2232000"/>
                <a:gd name="connsiteX12" fmla="*/ 5508948 w 8630695"/>
                <a:gd name="connsiteY12" fmla="*/ 1116000 h 2232000"/>
                <a:gd name="connsiteX13" fmla="*/ 5510178 w 8630695"/>
                <a:gd name="connsiteY13" fmla="*/ 1116000 h 2232000"/>
                <a:gd name="connsiteX14" fmla="*/ 6626178 w 8630695"/>
                <a:gd name="connsiteY14" fmla="*/ 0 h 2232000"/>
                <a:gd name="connsiteX15" fmla="*/ 7742178 w 8630695"/>
                <a:gd name="connsiteY15" fmla="*/ 1116000 h 2232000"/>
                <a:gd name="connsiteX16" fmla="*/ 7742119 w 8630695"/>
                <a:gd name="connsiteY16" fmla="*/ 1117164 h 2232000"/>
                <a:gd name="connsiteX17" fmla="*/ 7741951 w 8630695"/>
                <a:gd name="connsiteY17" fmla="*/ 1117164 h 2232000"/>
                <a:gd name="connsiteX18" fmla="*/ 7756462 w 8630695"/>
                <a:gd name="connsiteY18" fmla="*/ 1261110 h 2232000"/>
                <a:gd name="connsiteX19" fmla="*/ 8035706 w 8630695"/>
                <a:gd name="connsiteY19" fmla="*/ 1531629 h 2232000"/>
                <a:gd name="connsiteX20" fmla="*/ 8293052 w 8630695"/>
                <a:gd name="connsiteY20" fmla="*/ 1383865 h 2232000"/>
                <a:gd name="connsiteX21" fmla="*/ 8457692 w 8630695"/>
                <a:gd name="connsiteY21" fmla="*/ 1895244 h 2232000"/>
                <a:gd name="connsiteX22" fmla="*/ 7840896 w 8630695"/>
                <a:gd name="connsiteY22" fmla="*/ 1793675 h 2232000"/>
                <a:gd name="connsiteX23" fmla="*/ 7345855 w 8630695"/>
                <a:gd name="connsiteY23" fmla="*/ 1116000 h 2232000"/>
                <a:gd name="connsiteX24" fmla="*/ 7346199 w 8630695"/>
                <a:gd name="connsiteY24" fmla="*/ 1116000 h 2232000"/>
                <a:gd name="connsiteX25" fmla="*/ 6626178 w 8630695"/>
                <a:gd name="connsiteY25" fmla="*/ 395979 h 2232000"/>
                <a:gd name="connsiteX26" fmla="*/ 5906157 w 8630695"/>
                <a:gd name="connsiteY26" fmla="*/ 1116000 h 2232000"/>
                <a:gd name="connsiteX27" fmla="*/ 5906216 w 8630695"/>
                <a:gd name="connsiteY27" fmla="*/ 1117164 h 2232000"/>
                <a:gd name="connsiteX28" fmla="*/ 5904810 w 8630695"/>
                <a:gd name="connsiteY28" fmla="*/ 1117164 h 2232000"/>
                <a:gd name="connsiteX29" fmla="*/ 5882254 w 8630695"/>
                <a:gd name="connsiteY29" fmla="*/ 1340913 h 2232000"/>
                <a:gd name="connsiteX30" fmla="*/ 4788927 w 8630695"/>
                <a:gd name="connsiteY30" fmla="*/ 2232000 h 2232000"/>
                <a:gd name="connsiteX31" fmla="*/ 3695600 w 8630695"/>
                <a:gd name="connsiteY31" fmla="*/ 1340913 h 2232000"/>
                <a:gd name="connsiteX32" fmla="*/ 3673045 w 8630695"/>
                <a:gd name="connsiteY32" fmla="*/ 1117164 h 2232000"/>
                <a:gd name="connsiteX33" fmla="*/ 3670407 w 8630695"/>
                <a:gd name="connsiteY33" fmla="*/ 1117164 h 2232000"/>
                <a:gd name="connsiteX34" fmla="*/ 3670466 w 8630695"/>
                <a:gd name="connsiteY34" fmla="*/ 1116000 h 2232000"/>
                <a:gd name="connsiteX35" fmla="*/ 2950445 w 8630695"/>
                <a:gd name="connsiteY35" fmla="*/ 395979 h 2232000"/>
                <a:gd name="connsiteX36" fmla="*/ 2230425 w 8630695"/>
                <a:gd name="connsiteY36" fmla="*/ 1116000 h 2232000"/>
                <a:gd name="connsiteX37" fmla="*/ 2231999 w 8630695"/>
                <a:gd name="connsiteY37" fmla="*/ 1116000 h 2232000"/>
                <a:gd name="connsiteX38" fmla="*/ 1116000 w 8630695"/>
                <a:gd name="connsiteY38" fmla="*/ 2232000 h 2232000"/>
                <a:gd name="connsiteX39" fmla="*/ 0 w 8630695"/>
                <a:gd name="connsiteY39" fmla="*/ 1116000 h 2232000"/>
                <a:gd name="connsiteX40" fmla="*/ 1116000 w 8630695"/>
                <a:gd name="connsiteY40" fmla="*/ 0 h 2232000"/>
                <a:gd name="connsiteX0" fmla="*/ 1116000 w 8394292"/>
                <a:gd name="connsiteY0" fmla="*/ 0 h 2232000"/>
                <a:gd name="connsiteX1" fmla="*/ 1116000 w 8394292"/>
                <a:gd name="connsiteY1" fmla="*/ 395979 h 2232000"/>
                <a:gd name="connsiteX2" fmla="*/ 395978 w 8394292"/>
                <a:gd name="connsiteY2" fmla="*/ 1116000 h 2232000"/>
                <a:gd name="connsiteX3" fmla="*/ 1116000 w 8394292"/>
                <a:gd name="connsiteY3" fmla="*/ 1836021 h 2232000"/>
                <a:gd name="connsiteX4" fmla="*/ 1821392 w 8394292"/>
                <a:gd name="connsiteY4" fmla="*/ 1261110 h 2232000"/>
                <a:gd name="connsiteX5" fmla="*/ 1835903 w 8394292"/>
                <a:gd name="connsiteY5" fmla="*/ 1117164 h 2232000"/>
                <a:gd name="connsiteX6" fmla="*/ 1834504 w 8394292"/>
                <a:gd name="connsiteY6" fmla="*/ 1117164 h 2232000"/>
                <a:gd name="connsiteX7" fmla="*/ 1834445 w 8394292"/>
                <a:gd name="connsiteY7" fmla="*/ 1116000 h 2232000"/>
                <a:gd name="connsiteX8" fmla="*/ 2950445 w 8394292"/>
                <a:gd name="connsiteY8" fmla="*/ 0 h 2232000"/>
                <a:gd name="connsiteX9" fmla="*/ 4066445 w 8394292"/>
                <a:gd name="connsiteY9" fmla="*/ 1116000 h 2232000"/>
                <a:gd name="connsiteX10" fmla="*/ 4068906 w 8394292"/>
                <a:gd name="connsiteY10" fmla="*/ 1116000 h 2232000"/>
                <a:gd name="connsiteX11" fmla="*/ 4788927 w 8394292"/>
                <a:gd name="connsiteY11" fmla="*/ 1836021 h 2232000"/>
                <a:gd name="connsiteX12" fmla="*/ 5508948 w 8394292"/>
                <a:gd name="connsiteY12" fmla="*/ 1116000 h 2232000"/>
                <a:gd name="connsiteX13" fmla="*/ 5510178 w 8394292"/>
                <a:gd name="connsiteY13" fmla="*/ 1116000 h 2232000"/>
                <a:gd name="connsiteX14" fmla="*/ 6626178 w 8394292"/>
                <a:gd name="connsiteY14" fmla="*/ 0 h 2232000"/>
                <a:gd name="connsiteX15" fmla="*/ 7742178 w 8394292"/>
                <a:gd name="connsiteY15" fmla="*/ 1116000 h 2232000"/>
                <a:gd name="connsiteX16" fmla="*/ 7742119 w 8394292"/>
                <a:gd name="connsiteY16" fmla="*/ 1117164 h 2232000"/>
                <a:gd name="connsiteX17" fmla="*/ 7741951 w 8394292"/>
                <a:gd name="connsiteY17" fmla="*/ 1117164 h 2232000"/>
                <a:gd name="connsiteX18" fmla="*/ 7756462 w 8394292"/>
                <a:gd name="connsiteY18" fmla="*/ 1261110 h 2232000"/>
                <a:gd name="connsiteX19" fmla="*/ 8035706 w 8394292"/>
                <a:gd name="connsiteY19" fmla="*/ 1531629 h 2232000"/>
                <a:gd name="connsiteX20" fmla="*/ 8293052 w 8394292"/>
                <a:gd name="connsiteY20" fmla="*/ 1383865 h 2232000"/>
                <a:gd name="connsiteX21" fmla="*/ 7824557 w 8394292"/>
                <a:gd name="connsiteY21" fmla="*/ 1578677 h 2232000"/>
                <a:gd name="connsiteX22" fmla="*/ 7840896 w 8394292"/>
                <a:gd name="connsiteY22" fmla="*/ 1793675 h 2232000"/>
                <a:gd name="connsiteX23" fmla="*/ 7345855 w 8394292"/>
                <a:gd name="connsiteY23" fmla="*/ 1116000 h 2232000"/>
                <a:gd name="connsiteX24" fmla="*/ 7346199 w 8394292"/>
                <a:gd name="connsiteY24" fmla="*/ 1116000 h 2232000"/>
                <a:gd name="connsiteX25" fmla="*/ 6626178 w 8394292"/>
                <a:gd name="connsiteY25" fmla="*/ 395979 h 2232000"/>
                <a:gd name="connsiteX26" fmla="*/ 5906157 w 8394292"/>
                <a:gd name="connsiteY26" fmla="*/ 1116000 h 2232000"/>
                <a:gd name="connsiteX27" fmla="*/ 5906216 w 8394292"/>
                <a:gd name="connsiteY27" fmla="*/ 1117164 h 2232000"/>
                <a:gd name="connsiteX28" fmla="*/ 5904810 w 8394292"/>
                <a:gd name="connsiteY28" fmla="*/ 1117164 h 2232000"/>
                <a:gd name="connsiteX29" fmla="*/ 5882254 w 8394292"/>
                <a:gd name="connsiteY29" fmla="*/ 1340913 h 2232000"/>
                <a:gd name="connsiteX30" fmla="*/ 4788927 w 8394292"/>
                <a:gd name="connsiteY30" fmla="*/ 2232000 h 2232000"/>
                <a:gd name="connsiteX31" fmla="*/ 3695600 w 8394292"/>
                <a:gd name="connsiteY31" fmla="*/ 1340913 h 2232000"/>
                <a:gd name="connsiteX32" fmla="*/ 3673045 w 8394292"/>
                <a:gd name="connsiteY32" fmla="*/ 1117164 h 2232000"/>
                <a:gd name="connsiteX33" fmla="*/ 3670407 w 8394292"/>
                <a:gd name="connsiteY33" fmla="*/ 1117164 h 2232000"/>
                <a:gd name="connsiteX34" fmla="*/ 3670466 w 8394292"/>
                <a:gd name="connsiteY34" fmla="*/ 1116000 h 2232000"/>
                <a:gd name="connsiteX35" fmla="*/ 2950445 w 8394292"/>
                <a:gd name="connsiteY35" fmla="*/ 395979 h 2232000"/>
                <a:gd name="connsiteX36" fmla="*/ 2230425 w 8394292"/>
                <a:gd name="connsiteY36" fmla="*/ 1116000 h 2232000"/>
                <a:gd name="connsiteX37" fmla="*/ 2231999 w 8394292"/>
                <a:gd name="connsiteY37" fmla="*/ 1116000 h 2232000"/>
                <a:gd name="connsiteX38" fmla="*/ 1116000 w 8394292"/>
                <a:gd name="connsiteY38" fmla="*/ 2232000 h 2232000"/>
                <a:gd name="connsiteX39" fmla="*/ 0 w 8394292"/>
                <a:gd name="connsiteY39" fmla="*/ 1116000 h 2232000"/>
                <a:gd name="connsiteX40" fmla="*/ 1116000 w 8394292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8035706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840896 w 8096964"/>
                <a:gd name="connsiteY22" fmla="*/ 1793675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8035706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840896 w 8096964"/>
                <a:gd name="connsiteY22" fmla="*/ 1793675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8035706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682612 w 8096964"/>
                <a:gd name="connsiteY22" fmla="*/ 1720621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8035706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609558 w 8096964"/>
                <a:gd name="connsiteY22" fmla="*/ 1647567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8035706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609558 w 8096964"/>
                <a:gd name="connsiteY22" fmla="*/ 1647567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7816544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609558 w 8096964"/>
                <a:gd name="connsiteY22" fmla="*/ 1647567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7939060"/>
                <a:gd name="connsiteY0" fmla="*/ 0 h 2232000"/>
                <a:gd name="connsiteX1" fmla="*/ 1116000 w 7939060"/>
                <a:gd name="connsiteY1" fmla="*/ 395979 h 2232000"/>
                <a:gd name="connsiteX2" fmla="*/ 395978 w 7939060"/>
                <a:gd name="connsiteY2" fmla="*/ 1116000 h 2232000"/>
                <a:gd name="connsiteX3" fmla="*/ 1116000 w 7939060"/>
                <a:gd name="connsiteY3" fmla="*/ 1836021 h 2232000"/>
                <a:gd name="connsiteX4" fmla="*/ 1821392 w 7939060"/>
                <a:gd name="connsiteY4" fmla="*/ 1261110 h 2232000"/>
                <a:gd name="connsiteX5" fmla="*/ 1835903 w 7939060"/>
                <a:gd name="connsiteY5" fmla="*/ 1117164 h 2232000"/>
                <a:gd name="connsiteX6" fmla="*/ 1834504 w 7939060"/>
                <a:gd name="connsiteY6" fmla="*/ 1117164 h 2232000"/>
                <a:gd name="connsiteX7" fmla="*/ 1834445 w 7939060"/>
                <a:gd name="connsiteY7" fmla="*/ 1116000 h 2232000"/>
                <a:gd name="connsiteX8" fmla="*/ 2950445 w 7939060"/>
                <a:gd name="connsiteY8" fmla="*/ 0 h 2232000"/>
                <a:gd name="connsiteX9" fmla="*/ 4066445 w 7939060"/>
                <a:gd name="connsiteY9" fmla="*/ 1116000 h 2232000"/>
                <a:gd name="connsiteX10" fmla="*/ 4068906 w 7939060"/>
                <a:gd name="connsiteY10" fmla="*/ 1116000 h 2232000"/>
                <a:gd name="connsiteX11" fmla="*/ 4788927 w 7939060"/>
                <a:gd name="connsiteY11" fmla="*/ 1836021 h 2232000"/>
                <a:gd name="connsiteX12" fmla="*/ 5508948 w 7939060"/>
                <a:gd name="connsiteY12" fmla="*/ 1116000 h 2232000"/>
                <a:gd name="connsiteX13" fmla="*/ 5510178 w 7939060"/>
                <a:gd name="connsiteY13" fmla="*/ 1116000 h 2232000"/>
                <a:gd name="connsiteX14" fmla="*/ 6626178 w 7939060"/>
                <a:gd name="connsiteY14" fmla="*/ 0 h 2232000"/>
                <a:gd name="connsiteX15" fmla="*/ 7742178 w 7939060"/>
                <a:gd name="connsiteY15" fmla="*/ 1116000 h 2232000"/>
                <a:gd name="connsiteX16" fmla="*/ 7742119 w 7939060"/>
                <a:gd name="connsiteY16" fmla="*/ 1117164 h 2232000"/>
                <a:gd name="connsiteX17" fmla="*/ 7741951 w 7939060"/>
                <a:gd name="connsiteY17" fmla="*/ 1117164 h 2232000"/>
                <a:gd name="connsiteX18" fmla="*/ 7756462 w 7939060"/>
                <a:gd name="connsiteY18" fmla="*/ 1261110 h 2232000"/>
                <a:gd name="connsiteX19" fmla="*/ 7816544 w 7939060"/>
                <a:gd name="connsiteY19" fmla="*/ 1531629 h 2232000"/>
                <a:gd name="connsiteX20" fmla="*/ 7392051 w 7939060"/>
                <a:gd name="connsiteY20" fmla="*/ 1663905 h 2232000"/>
                <a:gd name="connsiteX21" fmla="*/ 7824557 w 7939060"/>
                <a:gd name="connsiteY21" fmla="*/ 1578677 h 2232000"/>
                <a:gd name="connsiteX22" fmla="*/ 7609558 w 7939060"/>
                <a:gd name="connsiteY22" fmla="*/ 1647567 h 2232000"/>
                <a:gd name="connsiteX23" fmla="*/ 7345855 w 7939060"/>
                <a:gd name="connsiteY23" fmla="*/ 1116000 h 2232000"/>
                <a:gd name="connsiteX24" fmla="*/ 7346199 w 7939060"/>
                <a:gd name="connsiteY24" fmla="*/ 1116000 h 2232000"/>
                <a:gd name="connsiteX25" fmla="*/ 6626178 w 7939060"/>
                <a:gd name="connsiteY25" fmla="*/ 395979 h 2232000"/>
                <a:gd name="connsiteX26" fmla="*/ 5906157 w 7939060"/>
                <a:gd name="connsiteY26" fmla="*/ 1116000 h 2232000"/>
                <a:gd name="connsiteX27" fmla="*/ 5906216 w 7939060"/>
                <a:gd name="connsiteY27" fmla="*/ 1117164 h 2232000"/>
                <a:gd name="connsiteX28" fmla="*/ 5904810 w 7939060"/>
                <a:gd name="connsiteY28" fmla="*/ 1117164 h 2232000"/>
                <a:gd name="connsiteX29" fmla="*/ 5882254 w 7939060"/>
                <a:gd name="connsiteY29" fmla="*/ 1340913 h 2232000"/>
                <a:gd name="connsiteX30" fmla="*/ 4788927 w 7939060"/>
                <a:gd name="connsiteY30" fmla="*/ 2232000 h 2232000"/>
                <a:gd name="connsiteX31" fmla="*/ 3695600 w 7939060"/>
                <a:gd name="connsiteY31" fmla="*/ 1340913 h 2232000"/>
                <a:gd name="connsiteX32" fmla="*/ 3673045 w 7939060"/>
                <a:gd name="connsiteY32" fmla="*/ 1117164 h 2232000"/>
                <a:gd name="connsiteX33" fmla="*/ 3670407 w 7939060"/>
                <a:gd name="connsiteY33" fmla="*/ 1117164 h 2232000"/>
                <a:gd name="connsiteX34" fmla="*/ 3670466 w 7939060"/>
                <a:gd name="connsiteY34" fmla="*/ 1116000 h 2232000"/>
                <a:gd name="connsiteX35" fmla="*/ 2950445 w 7939060"/>
                <a:gd name="connsiteY35" fmla="*/ 395979 h 2232000"/>
                <a:gd name="connsiteX36" fmla="*/ 2230425 w 7939060"/>
                <a:gd name="connsiteY36" fmla="*/ 1116000 h 2232000"/>
                <a:gd name="connsiteX37" fmla="*/ 2231999 w 7939060"/>
                <a:gd name="connsiteY37" fmla="*/ 1116000 h 2232000"/>
                <a:gd name="connsiteX38" fmla="*/ 1116000 w 7939060"/>
                <a:gd name="connsiteY38" fmla="*/ 2232000 h 2232000"/>
                <a:gd name="connsiteX39" fmla="*/ 0 w 7939060"/>
                <a:gd name="connsiteY39" fmla="*/ 1116000 h 2232000"/>
                <a:gd name="connsiteX40" fmla="*/ 1116000 w 7939060"/>
                <a:gd name="connsiteY40" fmla="*/ 0 h 2232000"/>
                <a:gd name="connsiteX0" fmla="*/ 1116000 w 7843051"/>
                <a:gd name="connsiteY0" fmla="*/ 0 h 2232000"/>
                <a:gd name="connsiteX1" fmla="*/ 1116000 w 7843051"/>
                <a:gd name="connsiteY1" fmla="*/ 395979 h 2232000"/>
                <a:gd name="connsiteX2" fmla="*/ 395978 w 7843051"/>
                <a:gd name="connsiteY2" fmla="*/ 1116000 h 2232000"/>
                <a:gd name="connsiteX3" fmla="*/ 1116000 w 7843051"/>
                <a:gd name="connsiteY3" fmla="*/ 1836021 h 2232000"/>
                <a:gd name="connsiteX4" fmla="*/ 1821392 w 7843051"/>
                <a:gd name="connsiteY4" fmla="*/ 1261110 h 2232000"/>
                <a:gd name="connsiteX5" fmla="*/ 1835903 w 7843051"/>
                <a:gd name="connsiteY5" fmla="*/ 1117164 h 2232000"/>
                <a:gd name="connsiteX6" fmla="*/ 1834504 w 7843051"/>
                <a:gd name="connsiteY6" fmla="*/ 1117164 h 2232000"/>
                <a:gd name="connsiteX7" fmla="*/ 1834445 w 7843051"/>
                <a:gd name="connsiteY7" fmla="*/ 1116000 h 2232000"/>
                <a:gd name="connsiteX8" fmla="*/ 2950445 w 7843051"/>
                <a:gd name="connsiteY8" fmla="*/ 0 h 2232000"/>
                <a:gd name="connsiteX9" fmla="*/ 4066445 w 7843051"/>
                <a:gd name="connsiteY9" fmla="*/ 1116000 h 2232000"/>
                <a:gd name="connsiteX10" fmla="*/ 4068906 w 7843051"/>
                <a:gd name="connsiteY10" fmla="*/ 1116000 h 2232000"/>
                <a:gd name="connsiteX11" fmla="*/ 4788927 w 7843051"/>
                <a:gd name="connsiteY11" fmla="*/ 1836021 h 2232000"/>
                <a:gd name="connsiteX12" fmla="*/ 5508948 w 7843051"/>
                <a:gd name="connsiteY12" fmla="*/ 1116000 h 2232000"/>
                <a:gd name="connsiteX13" fmla="*/ 5510178 w 7843051"/>
                <a:gd name="connsiteY13" fmla="*/ 1116000 h 2232000"/>
                <a:gd name="connsiteX14" fmla="*/ 6626178 w 7843051"/>
                <a:gd name="connsiteY14" fmla="*/ 0 h 2232000"/>
                <a:gd name="connsiteX15" fmla="*/ 7742178 w 7843051"/>
                <a:gd name="connsiteY15" fmla="*/ 1116000 h 2232000"/>
                <a:gd name="connsiteX16" fmla="*/ 7742119 w 7843051"/>
                <a:gd name="connsiteY16" fmla="*/ 1117164 h 2232000"/>
                <a:gd name="connsiteX17" fmla="*/ 7741951 w 7843051"/>
                <a:gd name="connsiteY17" fmla="*/ 1117164 h 2232000"/>
                <a:gd name="connsiteX18" fmla="*/ 7756462 w 7843051"/>
                <a:gd name="connsiteY18" fmla="*/ 1261110 h 2232000"/>
                <a:gd name="connsiteX19" fmla="*/ 7816544 w 7843051"/>
                <a:gd name="connsiteY19" fmla="*/ 1531629 h 2232000"/>
                <a:gd name="connsiteX20" fmla="*/ 7392051 w 7843051"/>
                <a:gd name="connsiteY20" fmla="*/ 1663905 h 2232000"/>
                <a:gd name="connsiteX21" fmla="*/ 7605395 w 7843051"/>
                <a:gd name="connsiteY21" fmla="*/ 1444744 h 2232000"/>
                <a:gd name="connsiteX22" fmla="*/ 7609558 w 7843051"/>
                <a:gd name="connsiteY22" fmla="*/ 1647567 h 2232000"/>
                <a:gd name="connsiteX23" fmla="*/ 7345855 w 7843051"/>
                <a:gd name="connsiteY23" fmla="*/ 1116000 h 2232000"/>
                <a:gd name="connsiteX24" fmla="*/ 7346199 w 7843051"/>
                <a:gd name="connsiteY24" fmla="*/ 1116000 h 2232000"/>
                <a:gd name="connsiteX25" fmla="*/ 6626178 w 7843051"/>
                <a:gd name="connsiteY25" fmla="*/ 395979 h 2232000"/>
                <a:gd name="connsiteX26" fmla="*/ 5906157 w 7843051"/>
                <a:gd name="connsiteY26" fmla="*/ 1116000 h 2232000"/>
                <a:gd name="connsiteX27" fmla="*/ 5906216 w 7843051"/>
                <a:gd name="connsiteY27" fmla="*/ 1117164 h 2232000"/>
                <a:gd name="connsiteX28" fmla="*/ 5904810 w 7843051"/>
                <a:gd name="connsiteY28" fmla="*/ 1117164 h 2232000"/>
                <a:gd name="connsiteX29" fmla="*/ 5882254 w 7843051"/>
                <a:gd name="connsiteY29" fmla="*/ 1340913 h 2232000"/>
                <a:gd name="connsiteX30" fmla="*/ 4788927 w 7843051"/>
                <a:gd name="connsiteY30" fmla="*/ 2232000 h 2232000"/>
                <a:gd name="connsiteX31" fmla="*/ 3695600 w 7843051"/>
                <a:gd name="connsiteY31" fmla="*/ 1340913 h 2232000"/>
                <a:gd name="connsiteX32" fmla="*/ 3673045 w 7843051"/>
                <a:gd name="connsiteY32" fmla="*/ 1117164 h 2232000"/>
                <a:gd name="connsiteX33" fmla="*/ 3670407 w 7843051"/>
                <a:gd name="connsiteY33" fmla="*/ 1117164 h 2232000"/>
                <a:gd name="connsiteX34" fmla="*/ 3670466 w 7843051"/>
                <a:gd name="connsiteY34" fmla="*/ 1116000 h 2232000"/>
                <a:gd name="connsiteX35" fmla="*/ 2950445 w 7843051"/>
                <a:gd name="connsiteY35" fmla="*/ 395979 h 2232000"/>
                <a:gd name="connsiteX36" fmla="*/ 2230425 w 7843051"/>
                <a:gd name="connsiteY36" fmla="*/ 1116000 h 2232000"/>
                <a:gd name="connsiteX37" fmla="*/ 2231999 w 7843051"/>
                <a:gd name="connsiteY37" fmla="*/ 1116000 h 2232000"/>
                <a:gd name="connsiteX38" fmla="*/ 1116000 w 7843051"/>
                <a:gd name="connsiteY38" fmla="*/ 2232000 h 2232000"/>
                <a:gd name="connsiteX39" fmla="*/ 0 w 7843051"/>
                <a:gd name="connsiteY39" fmla="*/ 1116000 h 2232000"/>
                <a:gd name="connsiteX40" fmla="*/ 1116000 w 7843051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843051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cubicBezTo>
                    <a:pt x="1834484" y="1116776"/>
                    <a:pt x="1834465" y="1116388"/>
                    <a:pt x="1834445" y="1116000"/>
                  </a:cubicBez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cubicBezTo>
                    <a:pt x="7742158" y="1116388"/>
                    <a:pt x="7742139" y="1116776"/>
                    <a:pt x="7742119" y="1117164"/>
                  </a:cubicBez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7877279" y="1464497"/>
                    <a:pt x="7816544" y="1531629"/>
                  </a:cubicBezTo>
                  <a:cubicBezTo>
                    <a:pt x="7755809" y="1598762"/>
                    <a:pt x="7221591" y="1818048"/>
                    <a:pt x="7392051" y="1663905"/>
                  </a:cubicBezTo>
                  <a:cubicBezTo>
                    <a:pt x="7694503" y="1237757"/>
                    <a:pt x="7936077" y="1663906"/>
                    <a:pt x="7605395" y="1444744"/>
                  </a:cubicBezTo>
                  <a:cubicBezTo>
                    <a:pt x="7349705" y="1988040"/>
                    <a:pt x="7652815" y="1702358"/>
                    <a:pt x="7609558" y="1647567"/>
                  </a:cubicBezTo>
                  <a:cubicBezTo>
                    <a:pt x="7566301" y="1592776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cubicBezTo>
                    <a:pt x="5906177" y="1116388"/>
                    <a:pt x="5906196" y="1116776"/>
                    <a:pt x="5906216" y="1117164"/>
                  </a:cubicBez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cubicBezTo>
                    <a:pt x="3670427" y="1116776"/>
                    <a:pt x="3670446" y="1116388"/>
                    <a:pt x="3670466" y="1116000"/>
                  </a:cubicBez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8084916" y="29724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5886113" y="3082680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INTRODUCCIÓN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Colchete Duplo 4"/>
          <p:cNvSpPr/>
          <p:nvPr/>
        </p:nvSpPr>
        <p:spPr>
          <a:xfrm>
            <a:off x="2905926" y="778075"/>
            <a:ext cx="6565396" cy="48191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Enseñanza y Aprendizaje de </a:t>
            </a:r>
            <a:r>
              <a:rPr lang="es-NI" sz="2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kumimoji="0" lang="es-NI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ngeniería</a:t>
            </a:r>
            <a:r>
              <a:rPr kumimoji="0" lang="es-NI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Electrónica en</a:t>
            </a:r>
            <a:r>
              <a:rPr kumimoji="0" lang="es-NI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UNI</a:t>
            </a:r>
            <a:endParaRPr kumimoji="0" lang="es-NI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110099" y="1877149"/>
            <a:ext cx="1634467" cy="3339752"/>
            <a:chOff x="8110099" y="1877149"/>
            <a:chExt cx="1634467" cy="3339752"/>
          </a:xfrm>
        </p:grpSpPr>
        <p:grpSp>
          <p:nvGrpSpPr>
            <p:cNvPr id="19" name="Group 18"/>
            <p:cNvGrpSpPr/>
            <p:nvPr/>
          </p:nvGrpSpPr>
          <p:grpSpPr>
            <a:xfrm>
              <a:off x="8118680" y="1877149"/>
              <a:ext cx="1617307" cy="2591518"/>
              <a:chOff x="8118680" y="1877149"/>
              <a:chExt cx="1617307" cy="2591518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8766093" y="4163343"/>
                <a:ext cx="322481" cy="305324"/>
              </a:xfrm>
              <a:prstGeom prst="ellipse">
                <a:avLst/>
              </a:prstGeom>
              <a:solidFill>
                <a:srgbClr val="CBD1DD">
                  <a:alpha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/>
              <p:cNvCxnSpPr>
                <a:cxnSpLocks/>
              </p:cNvCxnSpPr>
              <p:nvPr/>
            </p:nvCxnSpPr>
            <p:spPr>
              <a:xfrm>
                <a:off x="8927334" y="3394885"/>
                <a:ext cx="0" cy="921120"/>
              </a:xfrm>
              <a:prstGeom prst="line">
                <a:avLst/>
              </a:prstGeom>
              <a:ln w="38100">
                <a:solidFill>
                  <a:srgbClr val="3E7AAC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Oval 131"/>
              <p:cNvSpPr/>
              <p:nvPr/>
            </p:nvSpPr>
            <p:spPr>
              <a:xfrm>
                <a:off x="8118680" y="1877149"/>
                <a:ext cx="1617307" cy="1517736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8110099" y="4524012"/>
              <a:ext cx="1634467" cy="69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NI" b="0" i="0" u="none" strike="noStrike" kern="1200" cap="none" spc="0" normalizeH="0" baseline="0" dirty="0" smtClean="0">
                  <a:ln>
                    <a:noFill/>
                  </a:ln>
                  <a:solidFill>
                    <a:srgbClr val="3E7AAC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Consolidación Conocimiento</a:t>
              </a:r>
              <a:endParaRPr kumimoji="0" lang="es-NI" b="0" i="0" u="none" strike="noStrike" kern="1200" cap="none" spc="0" normalizeH="0" baseline="0" dirty="0">
                <a:ln>
                  <a:noFill/>
                </a:ln>
                <a:solidFill>
                  <a:srgbClr val="3E7AA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460" y="2016529"/>
              <a:ext cx="1209823" cy="120982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80872" y="1877149"/>
            <a:ext cx="1837033" cy="3268899"/>
            <a:chOff x="6080872" y="1877149"/>
            <a:chExt cx="1837033" cy="3268899"/>
          </a:xfrm>
        </p:grpSpPr>
        <p:grpSp>
          <p:nvGrpSpPr>
            <p:cNvPr id="23" name="Group 22"/>
            <p:cNvGrpSpPr/>
            <p:nvPr/>
          </p:nvGrpSpPr>
          <p:grpSpPr>
            <a:xfrm>
              <a:off x="6080872" y="1877149"/>
              <a:ext cx="1837033" cy="3268899"/>
              <a:chOff x="6080872" y="1877149"/>
              <a:chExt cx="1837033" cy="326889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080872" y="1877149"/>
                <a:ext cx="1617307" cy="2591518"/>
                <a:chOff x="6080872" y="1877149"/>
                <a:chExt cx="1617307" cy="2591518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6722752" y="4163343"/>
                  <a:ext cx="322481" cy="305324"/>
                </a:xfrm>
                <a:prstGeom prst="ellipse">
                  <a:avLst/>
                </a:prstGeom>
                <a:solidFill>
                  <a:srgbClr val="CBD1DD">
                    <a:alpha val="85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22" name="Straight Connector 121"/>
                <p:cNvCxnSpPr>
                  <a:cxnSpLocks/>
                  <a:stCxn id="131" idx="4"/>
                </p:cNvCxnSpPr>
                <p:nvPr/>
              </p:nvCxnSpPr>
              <p:spPr>
                <a:xfrm>
                  <a:off x="6889525" y="3394885"/>
                  <a:ext cx="681" cy="921120"/>
                </a:xfrm>
                <a:prstGeom prst="line">
                  <a:avLst/>
                </a:prstGeom>
                <a:ln w="38100">
                  <a:solidFill>
                    <a:srgbClr val="9A187A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Oval 130"/>
                <p:cNvSpPr/>
                <p:nvPr/>
              </p:nvSpPr>
              <p:spPr>
                <a:xfrm>
                  <a:off x="6080872" y="1877149"/>
                  <a:ext cx="1617307" cy="1517736"/>
                </a:xfrm>
                <a:prstGeom prst="ellipse">
                  <a:avLst/>
                </a:prstGeom>
                <a:gradFill flip="none" rotWithShape="1">
                  <a:gsLst>
                    <a:gs pos="36000">
                      <a:srgbClr val="DAD9DA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381000" dir="2700000" sx="130000" sy="130000" algn="tl" rotWithShape="0">
                    <a:schemeClr val="tx1">
                      <a:lumMod val="85000"/>
                      <a:lumOff val="15000"/>
                      <a:alpha val="21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33350" h="635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25" name="TextBox 124"/>
              <p:cNvSpPr txBox="1"/>
              <p:nvPr/>
            </p:nvSpPr>
            <p:spPr>
              <a:xfrm>
                <a:off x="6111779" y="4502632"/>
                <a:ext cx="1634467" cy="395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NI" dirty="0" smtClean="0">
                    <a:solidFill>
                      <a:srgbClr val="9A187A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Experimentación</a:t>
                </a:r>
                <a:endParaRPr kumimoji="0" lang="es-NI" b="0" i="0" u="none" strike="noStrike" kern="1200" cap="none" spc="0" normalizeH="0" baseline="0" dirty="0">
                  <a:ln>
                    <a:noFill/>
                  </a:ln>
                  <a:solidFill>
                    <a:srgbClr val="9A187A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6283438" y="4783107"/>
                <a:ext cx="1634467" cy="362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NI" sz="1600" b="0" i="0" u="none" strike="noStrike" kern="1200" cap="none" spc="0" normalizeH="0" baseline="0" dirty="0" smtClean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Laboratorio</a:t>
                </a:r>
                <a:r>
                  <a:rPr kumimoji="0" lang="es-NI" sz="1600" b="0" i="0" u="none" strike="noStrike" kern="1200" cap="none" spc="0" normalizeH="0" dirty="0" smtClean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Físico</a:t>
                </a:r>
                <a:endParaRPr kumimoji="0" lang="es-NI" sz="1600" b="0" i="0" u="none" strike="noStrike" kern="1200" cap="none" spc="0" normalizeH="0" baseline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70243" y="1910201"/>
              <a:ext cx="1495208" cy="1449899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994607" y="1877149"/>
            <a:ext cx="1737033" cy="3299719"/>
            <a:chOff x="3994607" y="1877149"/>
            <a:chExt cx="1737033" cy="3299719"/>
          </a:xfrm>
        </p:grpSpPr>
        <p:grpSp>
          <p:nvGrpSpPr>
            <p:cNvPr id="17" name="Group 16"/>
            <p:cNvGrpSpPr/>
            <p:nvPr/>
          </p:nvGrpSpPr>
          <p:grpSpPr>
            <a:xfrm>
              <a:off x="4043063" y="1877149"/>
              <a:ext cx="1617307" cy="2591518"/>
              <a:chOff x="4043063" y="1877149"/>
              <a:chExt cx="1617307" cy="2591518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4691836" y="4163343"/>
                <a:ext cx="322481" cy="305324"/>
              </a:xfrm>
              <a:prstGeom prst="ellipse">
                <a:avLst/>
              </a:prstGeom>
              <a:solidFill>
                <a:srgbClr val="CBD1DD">
                  <a:alpha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4851717" y="3414032"/>
                <a:ext cx="0" cy="901973"/>
              </a:xfrm>
              <a:prstGeom prst="line">
                <a:avLst/>
              </a:prstGeom>
              <a:ln w="38100">
                <a:solidFill>
                  <a:srgbClr val="BE524F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Oval 129"/>
              <p:cNvSpPr/>
              <p:nvPr/>
            </p:nvSpPr>
            <p:spPr>
              <a:xfrm>
                <a:off x="4043063" y="1877149"/>
                <a:ext cx="1617307" cy="1517736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4" name="TextBox 123"/>
            <p:cNvSpPr txBox="1"/>
            <p:nvPr/>
          </p:nvSpPr>
          <p:spPr>
            <a:xfrm>
              <a:off x="4050324" y="4500929"/>
              <a:ext cx="1634467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NI" dirty="0" smtClean="0">
                  <a:solidFill>
                    <a:srgbClr val="BE524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Herramientas</a:t>
              </a:r>
              <a:r>
                <a:rPr lang="es-NI" sz="1400" dirty="0" smtClean="0">
                  <a:solidFill>
                    <a:srgbClr val="BE524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kumimoji="0" lang="es-NI" sz="1400" b="0" i="0" u="none" strike="noStrike" kern="1200" cap="none" spc="0" normalizeH="0" baseline="0" dirty="0">
                <a:ln>
                  <a:noFill/>
                </a:ln>
                <a:solidFill>
                  <a:srgbClr val="BE524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097173" y="4780931"/>
              <a:ext cx="1634467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NI" b="0" i="0" u="none" strike="noStrike" kern="1200" cap="none" spc="0" normalizeH="0" baseline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PC - Internet</a:t>
              </a:r>
              <a:endParaRPr kumimoji="0" lang="es-NI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94607" y="1901042"/>
              <a:ext cx="1658517" cy="1426165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994499" y="1858639"/>
            <a:ext cx="1666497" cy="3614738"/>
            <a:chOff x="1994499" y="1858639"/>
            <a:chExt cx="1666497" cy="3614738"/>
          </a:xfrm>
        </p:grpSpPr>
        <p:grpSp>
          <p:nvGrpSpPr>
            <p:cNvPr id="2" name="Group 1"/>
            <p:cNvGrpSpPr/>
            <p:nvPr/>
          </p:nvGrpSpPr>
          <p:grpSpPr>
            <a:xfrm>
              <a:off x="2005254" y="1877149"/>
              <a:ext cx="1617307" cy="2591518"/>
              <a:chOff x="2005254" y="1877149"/>
              <a:chExt cx="1617307" cy="259151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659561" y="3389994"/>
                <a:ext cx="322481" cy="1078673"/>
                <a:chOff x="2659561" y="3389994"/>
                <a:chExt cx="322481" cy="1078673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659561" y="4163343"/>
                  <a:ext cx="322481" cy="305324"/>
                </a:xfrm>
                <a:prstGeom prst="ellipse">
                  <a:avLst/>
                </a:prstGeom>
                <a:solidFill>
                  <a:srgbClr val="CBD1DD">
                    <a:alpha val="85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19" name="Straight Connector 118"/>
                <p:cNvCxnSpPr>
                  <a:cxnSpLocks/>
                  <a:stCxn id="112" idx="3"/>
                </p:cNvCxnSpPr>
                <p:nvPr/>
              </p:nvCxnSpPr>
              <p:spPr>
                <a:xfrm flipH="1">
                  <a:off x="2820801" y="3389994"/>
                  <a:ext cx="7162" cy="926011"/>
                </a:xfrm>
                <a:prstGeom prst="line">
                  <a:avLst/>
                </a:prstGeom>
                <a:ln w="38100">
                  <a:solidFill>
                    <a:srgbClr val="EF5024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005254" y="1877149"/>
                <a:ext cx="1617307" cy="1517736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2026529" y="4490265"/>
              <a:ext cx="1634467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NI" dirty="0" smtClean="0">
                  <a:solidFill>
                    <a:srgbClr val="EF502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Conferencia</a:t>
              </a:r>
              <a:endParaRPr kumimoji="0" lang="es-NI" sz="1400" b="0" i="0" u="none" strike="noStrike" kern="1200" cap="none" spc="0" normalizeH="0" baseline="0" noProof="0" dirty="0">
                <a:ln>
                  <a:noFill/>
                </a:ln>
                <a:solidFill>
                  <a:srgbClr val="EF502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994499" y="4780488"/>
              <a:ext cx="1634467" cy="69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NI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Conceptos Teóricos</a:t>
              </a:r>
              <a:endParaRPr kumimoji="0" lang="es-NI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0651" y="1858639"/>
              <a:ext cx="1626782" cy="1553157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32" y="790941"/>
            <a:ext cx="2163847" cy="2098276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36" y="1687856"/>
            <a:ext cx="614247" cy="614247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48" y="2816228"/>
            <a:ext cx="614247" cy="614247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08" y="3610442"/>
            <a:ext cx="614247" cy="614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1962" y="1624797"/>
            <a:ext cx="167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 smtClean="0"/>
              <a:t>Teoría de Circuitos</a:t>
            </a:r>
            <a:endParaRPr lang="es-NI" b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3007933" y="2907710"/>
            <a:ext cx="16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 smtClean="0"/>
              <a:t>Simuladores</a:t>
            </a:r>
            <a:endParaRPr lang="es-NI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2998491" y="3536208"/>
            <a:ext cx="167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 smtClean="0"/>
              <a:t>Laboratorio Físicos</a:t>
            </a:r>
            <a:endParaRPr lang="es-NI" b="1" dirty="0"/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09" y="5195575"/>
            <a:ext cx="614247" cy="588855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2873710" y="5135093"/>
            <a:ext cx="132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 smtClean="0"/>
              <a:t>Proyectos de Cursos</a:t>
            </a:r>
            <a:endParaRPr lang="es-NI" b="1" dirty="0"/>
          </a:p>
        </p:txBody>
      </p:sp>
      <p:pic>
        <p:nvPicPr>
          <p:cNvPr id="1026" name="Picture 2" descr="Resultado de imagen para libros grup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76" y="1504429"/>
            <a:ext cx="1477406" cy="128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roteus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64" y="2879900"/>
            <a:ext cx="1193281" cy="7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oroelectronico.files.wordpress.com/2014/05/dsc09096.jpg?w=1000&amp;h=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245" y="3614598"/>
            <a:ext cx="2012256" cy="15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/>
          <a:srcRect l="6767" t="3010" r="23127" b="30789"/>
          <a:stretch/>
        </p:blipFill>
        <p:spPr>
          <a:xfrm>
            <a:off x="3973224" y="5211995"/>
            <a:ext cx="2302776" cy="1222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623" y="3088825"/>
            <a:ext cx="2183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 smtClean="0"/>
              <a:t>Clases de la Carrera con Proyectos y laboratorios</a:t>
            </a:r>
          </a:p>
          <a:p>
            <a:endParaRPr lang="es-NI" dirty="0" smtClean="0"/>
          </a:p>
          <a:p>
            <a:r>
              <a:rPr lang="es-NI" dirty="0" smtClean="0"/>
              <a:t>Ej.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 smtClean="0"/>
              <a:t>Circuitos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 smtClean="0"/>
              <a:t>Electrónica Analógica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 smtClean="0"/>
              <a:t>Electrónica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NI" dirty="0"/>
          </a:p>
        </p:txBody>
      </p:sp>
      <p:sp>
        <p:nvSpPr>
          <p:cNvPr id="13" name="TextBox 12"/>
          <p:cNvSpPr txBox="1"/>
          <p:nvPr/>
        </p:nvSpPr>
        <p:spPr>
          <a:xfrm>
            <a:off x="7000913" y="1752991"/>
            <a:ext cx="424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Experiencias en Control Aplicado </a:t>
            </a:r>
          </a:p>
        </p:txBody>
      </p:sp>
      <p:pic>
        <p:nvPicPr>
          <p:cNvPr id="1032" name="Picture 8" descr="Resultado de imagen para problem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44" y="2199628"/>
            <a:ext cx="1605856" cy="18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3470" y="2197278"/>
            <a:ext cx="3567771" cy="2257790"/>
          </a:xfrm>
          <a:prstGeom prst="rect">
            <a:avLst/>
          </a:prstGeom>
        </p:spPr>
      </p:pic>
      <p:pic>
        <p:nvPicPr>
          <p:cNvPr id="1034" name="Picture 10" descr="panelfron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12" y="4621370"/>
            <a:ext cx="3887705" cy="216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672026" y="1296711"/>
            <a:ext cx="5133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NI" b="1" dirty="0" smtClean="0">
                <a:solidFill>
                  <a:srgbClr val="FF0000"/>
                </a:solidFill>
              </a:rPr>
              <a:t>2016, Experiencia como Alumno ayudante y oyente.</a:t>
            </a:r>
            <a:endParaRPr lang="es-NI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9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7" grpId="0"/>
      <p:bldP spid="7" grpId="1"/>
      <p:bldP spid="137" grpId="0"/>
      <p:bldP spid="137" grpId="1"/>
      <p:bldP spid="139" grpId="0"/>
      <p:bldP spid="139" grpId="1"/>
      <p:bldP spid="141" grpId="0"/>
      <p:bldP spid="141" grpId="1"/>
      <p:bldP spid="11" grpId="0"/>
      <p:bldP spid="11" grpId="1"/>
      <p:bldP spid="13" grpId="0"/>
      <p:bldP spid="13" grpId="1"/>
      <p:bldP spid="6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ES" dirty="0"/>
              <a:t>Hipótesis y Variables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Este proyecto esta clasificado como de desarrollo ya que contempla el diseño e implementación de un laboratorio virtual de Robótica permitirá desarrollar competencias y habilidades necesarias a los estudiantes de ingeniería electrónica en el aprendizaje de la robótica bajo el concepto de una rama multidisciplinaria.  </a:t>
            </a:r>
          </a:p>
          <a:p>
            <a:r>
              <a:rPr lang="es-ES" dirty="0"/>
              <a:t>Variables: Simulaciones, cálculos y modelos matemáticos, Curva de aprendizaje en robótica, multidisciplinar, plataforma virtual. </a:t>
            </a:r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10193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Diseño Metodológico</a:t>
            </a:r>
          </a:p>
        </p:txBody>
      </p:sp>
      <p:pic>
        <p:nvPicPr>
          <p:cNvPr id="8194" name="Picture 2" descr="Resultado de imagen para waterfall mode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80" y="1791468"/>
            <a:ext cx="6742530" cy="50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de Seta Reta 7"/>
          <p:cNvCxnSpPr/>
          <p:nvPr/>
        </p:nvCxnSpPr>
        <p:spPr>
          <a:xfrm flipV="1">
            <a:off x="4940968" y="3497180"/>
            <a:ext cx="0" cy="1716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H="1">
            <a:off x="4940968" y="5245768"/>
            <a:ext cx="18263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759242" y="1395145"/>
            <a:ext cx="532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Waterfall</a:t>
            </a: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4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01DE5-3C0B-4C1D-9EAF-FB4016301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6279"/>
          </a:xfrm>
        </p:spPr>
        <p:txBody>
          <a:bodyPr/>
          <a:lstStyle/>
          <a:p>
            <a:r>
              <a:rPr lang="es-NI" dirty="0"/>
              <a:t>DISEÑO E IMPLEMENTACIÓN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D2A179-648A-406B-B266-A35A6993E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31" y="2471986"/>
            <a:ext cx="7118555" cy="26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8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765F1-4708-46F0-96CF-9EFAB4B3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474" y="1386402"/>
            <a:ext cx="3503075" cy="1280890"/>
          </a:xfrm>
        </p:spPr>
        <p:txBody>
          <a:bodyPr>
            <a:normAutofit/>
          </a:bodyPr>
          <a:lstStyle/>
          <a:p>
            <a:r>
              <a:rPr lang="es-NI" sz="2000" b="1" dirty="0"/>
              <a:t>Funcionalidades de la GUI</a:t>
            </a:r>
          </a:p>
        </p:txBody>
      </p:sp>
      <p:pic>
        <p:nvPicPr>
          <p:cNvPr id="8194" name="Picture 2" descr="Resultado de imagen para qt widgets GUI">
            <a:extLst>
              <a:ext uri="{FF2B5EF4-FFF2-40B4-BE49-F238E27FC236}">
                <a16:creationId xmlns:a16="http://schemas.microsoft.com/office/drawing/2014/main" id="{20BFACA4-A766-46D9-ACB7-20637A2E00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0" y="2293081"/>
            <a:ext cx="4590261" cy="265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5F86087-E75A-4F62-B3DD-47B80AA70F75}"/>
              </a:ext>
            </a:extLst>
          </p:cNvPr>
          <p:cNvCxnSpPr/>
          <p:nvPr/>
        </p:nvCxnSpPr>
        <p:spPr>
          <a:xfrm flipH="1">
            <a:off x="2787445" y="2595716"/>
            <a:ext cx="821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409141A-FA61-4B6A-9978-FCA2EB4D7BA5}"/>
              </a:ext>
            </a:extLst>
          </p:cNvPr>
          <p:cNvCxnSpPr/>
          <p:nvPr/>
        </p:nvCxnSpPr>
        <p:spPr>
          <a:xfrm flipH="1">
            <a:off x="2787445" y="3593398"/>
            <a:ext cx="821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4A2A035-E3A2-4989-9FE8-9A97EE38EA02}"/>
              </a:ext>
            </a:extLst>
          </p:cNvPr>
          <p:cNvCxnSpPr/>
          <p:nvPr/>
        </p:nvCxnSpPr>
        <p:spPr>
          <a:xfrm flipH="1">
            <a:off x="2787445" y="4527463"/>
            <a:ext cx="821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7B47765-81C9-4C0B-87CC-755841BF7D81}"/>
              </a:ext>
            </a:extLst>
          </p:cNvPr>
          <p:cNvCxnSpPr>
            <a:cxnSpLocks/>
          </p:cNvCxnSpPr>
          <p:nvPr/>
        </p:nvCxnSpPr>
        <p:spPr>
          <a:xfrm>
            <a:off x="8199401" y="2595423"/>
            <a:ext cx="7423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1A0D55B-77D3-456D-9F73-1D91DC13EC14}"/>
              </a:ext>
            </a:extLst>
          </p:cNvPr>
          <p:cNvCxnSpPr>
            <a:cxnSpLocks/>
          </p:cNvCxnSpPr>
          <p:nvPr/>
        </p:nvCxnSpPr>
        <p:spPr>
          <a:xfrm>
            <a:off x="8199401" y="3512282"/>
            <a:ext cx="7423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A350A9B-3C68-4B43-B4F4-0756E9941FEA}"/>
              </a:ext>
            </a:extLst>
          </p:cNvPr>
          <p:cNvCxnSpPr>
            <a:cxnSpLocks/>
          </p:cNvCxnSpPr>
          <p:nvPr/>
        </p:nvCxnSpPr>
        <p:spPr>
          <a:xfrm>
            <a:off x="8199400" y="4527463"/>
            <a:ext cx="7423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AA5BA215-FD96-4554-B75D-53DC229C44F8}"/>
              </a:ext>
            </a:extLst>
          </p:cNvPr>
          <p:cNvSpPr/>
          <p:nvPr/>
        </p:nvSpPr>
        <p:spPr>
          <a:xfrm>
            <a:off x="589936" y="2214279"/>
            <a:ext cx="2050026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Inicializar ROS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AF3964E-78C4-48DD-88C0-30599AD446E2}"/>
              </a:ext>
            </a:extLst>
          </p:cNvPr>
          <p:cNvSpPr/>
          <p:nvPr/>
        </p:nvSpPr>
        <p:spPr>
          <a:xfrm>
            <a:off x="589936" y="3241897"/>
            <a:ext cx="2050026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Ejecutar NODOS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3631DE6-7932-422C-8D13-D674CF0421D5}"/>
              </a:ext>
            </a:extLst>
          </p:cNvPr>
          <p:cNvSpPr/>
          <p:nvPr/>
        </p:nvSpPr>
        <p:spPr>
          <a:xfrm>
            <a:off x="639448" y="4146319"/>
            <a:ext cx="2050026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Vincular Archivos URDF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7BBADBA-B4F1-4732-B949-47B2471BB8F7}"/>
              </a:ext>
            </a:extLst>
          </p:cNvPr>
          <p:cNvSpPr/>
          <p:nvPr/>
        </p:nvSpPr>
        <p:spPr>
          <a:xfrm>
            <a:off x="8941735" y="2214279"/>
            <a:ext cx="2050026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Cargar Escenarios 3D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F4B6E03-DEAE-419D-9ED9-CFC7D361D50E}"/>
              </a:ext>
            </a:extLst>
          </p:cNvPr>
          <p:cNvSpPr/>
          <p:nvPr/>
        </p:nvSpPr>
        <p:spPr>
          <a:xfrm>
            <a:off x="9021095" y="3212254"/>
            <a:ext cx="2895601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Configuración de Visualización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8002F3C-A9D1-4DAC-AEC6-477516E15FBF}"/>
              </a:ext>
            </a:extLst>
          </p:cNvPr>
          <p:cNvSpPr/>
          <p:nvPr/>
        </p:nvSpPr>
        <p:spPr>
          <a:xfrm>
            <a:off x="4721941" y="5603610"/>
            <a:ext cx="2748117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Transparencia al Estudiante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9D23FF5-8BDE-4E33-ACE4-D9BE561A1D38}"/>
              </a:ext>
            </a:extLst>
          </p:cNvPr>
          <p:cNvSpPr/>
          <p:nvPr/>
        </p:nvSpPr>
        <p:spPr>
          <a:xfrm>
            <a:off x="8941735" y="4210229"/>
            <a:ext cx="2834148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Ejecutar Otros simuladores 3D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6C5C286-6D18-4F83-A8C5-4F3205ECF5AB}"/>
              </a:ext>
            </a:extLst>
          </p:cNvPr>
          <p:cNvCxnSpPr>
            <a:cxnSpLocks/>
          </p:cNvCxnSpPr>
          <p:nvPr/>
        </p:nvCxnSpPr>
        <p:spPr>
          <a:xfrm flipH="1">
            <a:off x="6096000" y="4908607"/>
            <a:ext cx="1" cy="562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1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E4B88-4BE9-466D-9E7E-C92E4B64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E202A3-7526-44D4-8145-7E83758780E5}"/>
              </a:ext>
            </a:extLst>
          </p:cNvPr>
          <p:cNvPicPr/>
          <p:nvPr/>
        </p:nvPicPr>
        <p:blipFill rotWithShape="1">
          <a:blip r:embed="rId2"/>
          <a:srcRect b="62085"/>
          <a:stretch/>
        </p:blipFill>
        <p:spPr>
          <a:xfrm>
            <a:off x="6466983" y="1452848"/>
            <a:ext cx="5566814" cy="3618140"/>
          </a:xfrm>
          <a:prstGeom prst="rect">
            <a:avLst/>
          </a:prstGeom>
          <a:ln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97442D3-BD3D-49C5-8CD4-F9B907304E16}"/>
              </a:ext>
            </a:extLst>
          </p:cNvPr>
          <p:cNvSpPr/>
          <p:nvPr/>
        </p:nvSpPr>
        <p:spPr>
          <a:xfrm>
            <a:off x="1139669" y="2089666"/>
            <a:ext cx="54855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Catkin</a:t>
            </a: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Es el compilador del Sistema de ROS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Permite ajustar las Herramientas y librerías propias de ROS  para generar librerías de usuario y ejecutables de (NODOS) ROS.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original Compilador solía ser ROSBUILD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C43A477-E4AB-4902-B0D6-85E08F50DD79}"/>
              </a:ext>
            </a:extLst>
          </p:cNvPr>
          <p:cNvSpPr txBox="1"/>
          <p:nvPr/>
        </p:nvSpPr>
        <p:spPr>
          <a:xfrm>
            <a:off x="2592925" y="17203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Compatibilidad con ROS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BAC485B-172E-470F-81E5-B79EBB45BC59}"/>
              </a:ext>
            </a:extLst>
          </p:cNvPr>
          <p:cNvSpPr/>
          <p:nvPr/>
        </p:nvSpPr>
        <p:spPr>
          <a:xfrm>
            <a:off x="9179923" y="2774599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[Herramientas]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09BA5D4-09BD-45D8-A4A0-9A4BA13D133C}"/>
              </a:ext>
            </a:extLst>
          </p:cNvPr>
          <p:cNvSpPr/>
          <p:nvPr/>
        </p:nvSpPr>
        <p:spPr>
          <a:xfrm>
            <a:off x="8851819" y="3105328"/>
            <a:ext cx="2256504" cy="184767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F09AEF6-98A9-4DA6-90A4-BB6118DE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386" y="880240"/>
            <a:ext cx="5578411" cy="597776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820CB5F-74B6-4FC5-A751-70E2A5D2D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97" y="1494677"/>
            <a:ext cx="6556356" cy="46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3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1A18F-ED84-43EE-9157-67BD30C1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Librerias</a:t>
            </a:r>
            <a:endParaRPr lang="es-ES" dirty="0"/>
          </a:p>
        </p:txBody>
      </p:sp>
      <p:pic>
        <p:nvPicPr>
          <p:cNvPr id="10242" name="Picture 2" descr="Screenshot from 2018-01-30 00-28-19.png">
            <a:extLst>
              <a:ext uri="{FF2B5EF4-FFF2-40B4-BE49-F238E27FC236}">
                <a16:creationId xmlns:a16="http://schemas.microsoft.com/office/drawing/2014/main" id="{8FE32E39-71AD-41E6-8AE2-EC704A3D07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r="37448" b="54489"/>
          <a:stretch/>
        </p:blipFill>
        <p:spPr bwMode="auto">
          <a:xfrm>
            <a:off x="834872" y="1437595"/>
            <a:ext cx="5875644" cy="39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6978924-199B-4ACD-A901-F6E507A1454D}"/>
              </a:ext>
            </a:extLst>
          </p:cNvPr>
          <p:cNvSpPr/>
          <p:nvPr/>
        </p:nvSpPr>
        <p:spPr>
          <a:xfrm>
            <a:off x="1510761" y="1574271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s-NI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QTWidgets</a:t>
            </a: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44B2294-9AFA-4CDF-B790-00E5F2DCB905}"/>
              </a:ext>
            </a:extLst>
          </p:cNvPr>
          <p:cNvSpPr/>
          <p:nvPr/>
        </p:nvSpPr>
        <p:spPr>
          <a:xfrm>
            <a:off x="1182657" y="1905000"/>
            <a:ext cx="2256504" cy="184767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E8CF182-D865-47A7-B217-07A65974A1EB}"/>
              </a:ext>
            </a:extLst>
          </p:cNvPr>
          <p:cNvSpPr/>
          <p:nvPr/>
        </p:nvSpPr>
        <p:spPr>
          <a:xfrm>
            <a:off x="3573090" y="3492476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[RVIZ Library]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204C0F-0464-4912-B9CF-847296DC7B61}"/>
              </a:ext>
            </a:extLst>
          </p:cNvPr>
          <p:cNvSpPr/>
          <p:nvPr/>
        </p:nvSpPr>
        <p:spPr>
          <a:xfrm>
            <a:off x="1182657" y="3861808"/>
            <a:ext cx="4171008" cy="12808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669B58-2EB7-41A1-8AFB-7092BD784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959" b="-7087"/>
          <a:stretch/>
        </p:blipFill>
        <p:spPr>
          <a:xfrm>
            <a:off x="5346462" y="2861187"/>
            <a:ext cx="1388223" cy="1097722"/>
          </a:xfrm>
          <a:prstGeom prst="rect">
            <a:avLst/>
          </a:prstGeom>
        </p:spPr>
      </p:pic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A87CECC4-BD72-428A-A281-871ECD688DD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87388" y="1278466"/>
            <a:ext cx="9945014" cy="5360886"/>
          </a:xfrm>
          <a:prstGeom prst="rect">
            <a:avLst/>
          </a:prstGeom>
          <a:ln>
            <a:noFill/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91C93C3-5DA2-475D-A959-0D2D0741A015}"/>
              </a:ext>
            </a:extLst>
          </p:cNvPr>
          <p:cNvSpPr/>
          <p:nvPr/>
        </p:nvSpPr>
        <p:spPr>
          <a:xfrm>
            <a:off x="2148181" y="1550209"/>
            <a:ext cx="150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QT WIDGETS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2CCF00A-7270-4C28-AB0A-B8C9769F32E3}"/>
              </a:ext>
            </a:extLst>
          </p:cNvPr>
          <p:cNvSpPr/>
          <p:nvPr/>
        </p:nvSpPr>
        <p:spPr>
          <a:xfrm>
            <a:off x="6770405" y="3518012"/>
            <a:ext cx="31199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RVIZ Panel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78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creenshot from 2018-01-30 00-28-44.png">
            <a:extLst>
              <a:ext uri="{FF2B5EF4-FFF2-40B4-BE49-F238E27FC236}">
                <a16:creationId xmlns:a16="http://schemas.microsoft.com/office/drawing/2014/main" id="{AA28C572-0768-40DF-839F-F4496B3B59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1" r="48202" b="41317"/>
          <a:stretch/>
        </p:blipFill>
        <p:spPr bwMode="auto">
          <a:xfrm>
            <a:off x="1002890" y="1416955"/>
            <a:ext cx="4070554" cy="523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065988F-C88F-4A6A-AC35-34675DF0EB2F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Librerias</a:t>
            </a: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CB201D-8A09-436E-A209-C2DEFF93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90" y="2035277"/>
            <a:ext cx="4070554" cy="1066800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5200393-9C1A-42D9-816C-972459092F5B}"/>
              </a:ext>
            </a:extLst>
          </p:cNvPr>
          <p:cNvGraphicFramePr/>
          <p:nvPr>
            <p:extLst/>
          </p:nvPr>
        </p:nvGraphicFramePr>
        <p:xfrm>
          <a:off x="3934542" y="10465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270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9558D7-91E9-434C-97D1-E0AA8B8E5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2359D2-C485-4CF4-A3CF-CBE41486C1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AA124A-F173-47ED-9571-79A8B4C4D2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412474-522B-4F5D-9326-AC87DD9E4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41FC46-46CB-4D48-9E01-8C2B54508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47852B-C85E-411F-9DC5-3C8ACD50F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8B690-FBD8-45E5-AC26-CA4BDB077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49ABD-6B1A-4202-82C1-AFAC79BA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NODE GUI</a:t>
            </a: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F2CAC4D-4137-490D-826B-DE05B3EF307B}"/>
              </a:ext>
            </a:extLst>
          </p:cNvPr>
          <p:cNvSpPr/>
          <p:nvPr/>
        </p:nvSpPr>
        <p:spPr>
          <a:xfrm>
            <a:off x="3996813" y="1905000"/>
            <a:ext cx="4984955" cy="3170904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108B14-38CE-4A4A-BBB3-E91E73074F63}"/>
              </a:ext>
            </a:extLst>
          </p:cNvPr>
          <p:cNvSpPr txBox="1"/>
          <p:nvPr/>
        </p:nvSpPr>
        <p:spPr>
          <a:xfrm>
            <a:off x="5220930" y="1535668"/>
            <a:ext cx="234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robot_editor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oble onda 7">
            <a:extLst>
              <a:ext uri="{FF2B5EF4-FFF2-40B4-BE49-F238E27FC236}">
                <a16:creationId xmlns:a16="http://schemas.microsoft.com/office/drawing/2014/main" id="{4C2116C1-05BD-4961-8ACC-BFFACC02B658}"/>
              </a:ext>
            </a:extLst>
          </p:cNvPr>
          <p:cNvSpPr/>
          <p:nvPr/>
        </p:nvSpPr>
        <p:spPr>
          <a:xfrm>
            <a:off x="5299588" y="2274332"/>
            <a:ext cx="2064774" cy="737658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Parámetros JOINT </a:t>
            </a:r>
            <a:r>
              <a:rPr kumimoji="0" lang="es-NI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</a:t>
            </a: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Doble onda 8">
            <a:extLst>
              <a:ext uri="{FF2B5EF4-FFF2-40B4-BE49-F238E27FC236}">
                <a16:creationId xmlns:a16="http://schemas.microsoft.com/office/drawing/2014/main" id="{EF332D67-AD47-4721-9A33-EE0979588207}"/>
              </a:ext>
            </a:extLst>
          </p:cNvPr>
          <p:cNvSpPr/>
          <p:nvPr/>
        </p:nvSpPr>
        <p:spPr>
          <a:xfrm>
            <a:off x="5299588" y="3267269"/>
            <a:ext cx="2064774" cy="737658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Parámetros MODEL URDF</a:t>
            </a:r>
          </a:p>
        </p:txBody>
      </p:sp>
      <p:sp>
        <p:nvSpPr>
          <p:cNvPr id="10" name="Doble onda 9">
            <a:extLst>
              <a:ext uri="{FF2B5EF4-FFF2-40B4-BE49-F238E27FC236}">
                <a16:creationId xmlns:a16="http://schemas.microsoft.com/office/drawing/2014/main" id="{53631815-316A-4FD2-8BAA-8FB7A097D2A7}"/>
              </a:ext>
            </a:extLst>
          </p:cNvPr>
          <p:cNvSpPr/>
          <p:nvPr/>
        </p:nvSpPr>
        <p:spPr>
          <a:xfrm>
            <a:off x="5299588" y="4172685"/>
            <a:ext cx="2064774" cy="737658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Parámetros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LINK </a:t>
            </a:r>
            <a:r>
              <a:rPr kumimoji="0" lang="es-NI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</a:t>
            </a: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2197BF9-078B-4EF1-88E1-8700784B6008}"/>
              </a:ext>
            </a:extLst>
          </p:cNvPr>
          <p:cNvSpPr/>
          <p:nvPr/>
        </p:nvSpPr>
        <p:spPr>
          <a:xfrm>
            <a:off x="9571703" y="171402"/>
            <a:ext cx="2344994" cy="2144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ROSCORE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BAF22CD-3C4B-40FB-9850-570C991BA333}"/>
              </a:ext>
            </a:extLst>
          </p:cNvPr>
          <p:cNvCxnSpPr/>
          <p:nvPr/>
        </p:nvCxnSpPr>
        <p:spPr>
          <a:xfrm flipV="1">
            <a:off x="8819101" y="1432429"/>
            <a:ext cx="737419" cy="489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887B4FD-319C-4D91-8DA6-AABAD9713747}"/>
              </a:ext>
            </a:extLst>
          </p:cNvPr>
          <p:cNvCxnSpPr>
            <a:cxnSpLocks/>
          </p:cNvCxnSpPr>
          <p:nvPr/>
        </p:nvCxnSpPr>
        <p:spPr>
          <a:xfrm flipH="1">
            <a:off x="9085777" y="1978240"/>
            <a:ext cx="704694" cy="379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Screenshot from 2018-01-30 00-26-59.png">
            <a:extLst>
              <a:ext uri="{FF2B5EF4-FFF2-40B4-BE49-F238E27FC236}">
                <a16:creationId xmlns:a16="http://schemas.microsoft.com/office/drawing/2014/main" id="{09ED6921-96C6-44D9-8D71-612A7A74E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6" t="27768" r="46714" b="54452"/>
          <a:stretch/>
        </p:blipFill>
        <p:spPr bwMode="auto">
          <a:xfrm>
            <a:off x="217485" y="4767436"/>
            <a:ext cx="3682079" cy="146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98A336-9D0C-4B8B-A390-5788A39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59" y="2404143"/>
            <a:ext cx="3215523" cy="21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1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20A2F-94F1-40CE-8CE9-81524BFE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KDL </a:t>
            </a:r>
            <a:r>
              <a:rPr lang="en-US" dirty="0" err="1"/>
              <a:t>Fordward</a:t>
            </a:r>
            <a:r>
              <a:rPr lang="en-US" dirty="0"/>
              <a:t> Kinematics</a:t>
            </a:r>
            <a:endParaRPr lang="es-ES" dirty="0"/>
          </a:p>
        </p:txBody>
      </p:sp>
      <p:pic>
        <p:nvPicPr>
          <p:cNvPr id="7" name="Picture 2" descr="Screenshot from 2018-01-30 00-28-44.png">
            <a:extLst>
              <a:ext uri="{FF2B5EF4-FFF2-40B4-BE49-F238E27FC236}">
                <a16:creationId xmlns:a16="http://schemas.microsoft.com/office/drawing/2014/main" id="{44C432BB-3A0F-47BB-A58F-6D261AE739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1" t="20009" r="48202" b="45691"/>
          <a:stretch/>
        </p:blipFill>
        <p:spPr bwMode="auto">
          <a:xfrm>
            <a:off x="8121446" y="1445341"/>
            <a:ext cx="4070554" cy="305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sultado de imagen para kdl orocos dh">
            <a:extLst>
              <a:ext uri="{FF2B5EF4-FFF2-40B4-BE49-F238E27FC236}">
                <a16:creationId xmlns:a16="http://schemas.microsoft.com/office/drawing/2014/main" id="{145DBB88-0314-4B70-8258-F6B769BF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4" y="1727171"/>
            <a:ext cx="37528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B8C8F4F8-A2D0-4ABB-B0CA-EC37429930FD}"/>
              </a:ext>
            </a:extLst>
          </p:cNvPr>
          <p:cNvGraphicFramePr/>
          <p:nvPr>
            <p:extLst/>
          </p:nvPr>
        </p:nvGraphicFramePr>
        <p:xfrm>
          <a:off x="2512961" y="1264555"/>
          <a:ext cx="7166077" cy="484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314" name="Picture 2" descr="Screenshot from 2018-01-27 23-25-04.png">
            <a:extLst>
              <a:ext uri="{FF2B5EF4-FFF2-40B4-BE49-F238E27FC236}">
                <a16:creationId xmlns:a16="http://schemas.microsoft.com/office/drawing/2014/main" id="{0AB23109-6BAA-4F4F-9D5D-2A318D370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50203" r="76169"/>
          <a:stretch/>
        </p:blipFill>
        <p:spPr bwMode="auto">
          <a:xfrm>
            <a:off x="8121445" y="1428136"/>
            <a:ext cx="4070554" cy="542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creenshot from 2018-01-30 00-16-44.png">
            <a:extLst>
              <a:ext uri="{FF2B5EF4-FFF2-40B4-BE49-F238E27FC236}">
                <a16:creationId xmlns:a16="http://schemas.microsoft.com/office/drawing/2014/main" id="{75D19A44-4A14-48F8-8187-3633A0CFE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t="48171" r="70605"/>
          <a:stretch/>
        </p:blipFill>
        <p:spPr bwMode="auto">
          <a:xfrm>
            <a:off x="8121444" y="1398791"/>
            <a:ext cx="4462526" cy="53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creenshot from 2018-01-30 00-16-44.png">
            <a:extLst>
              <a:ext uri="{FF2B5EF4-FFF2-40B4-BE49-F238E27FC236}">
                <a16:creationId xmlns:a16="http://schemas.microsoft.com/office/drawing/2014/main" id="{49B6F45A-8C4F-4BEE-A360-4A930C159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3" y="1182928"/>
            <a:ext cx="11349807" cy="564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92FCB2D-CE3F-471D-BDD7-10A9A6D9F76C}"/>
              </a:ext>
            </a:extLst>
          </p:cNvPr>
          <p:cNvSpPr/>
          <p:nvPr/>
        </p:nvSpPr>
        <p:spPr>
          <a:xfrm>
            <a:off x="4232787" y="4380271"/>
            <a:ext cx="1863213" cy="20808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Cinematica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500" fill="hold"/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2" dur="500" fill="hold"/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8" dur="500" fill="hold"/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9" dur="500" fill="hold"/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5" dur="500" fill="hold"/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6" dur="500" fill="hold"/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0" dur="500" fill="hold"/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" dur="500" fill="hold"/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6" grpId="1">
        <p:bldSub>
          <a:bldDgm bld="one"/>
        </p:bldSub>
      </p:bldGraphic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07AE8-F702-4E81-AAE9-A404EA74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DA3CBF3-84A0-4D57-9A5B-95780E804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00" y="1905000"/>
            <a:ext cx="4881460" cy="38368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D94AE8-52A8-4E83-B0DC-C6DB99AE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160" y="1780301"/>
            <a:ext cx="6849140" cy="13620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A099C5-AECF-489D-9D3B-C54DB0963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160" y="3066176"/>
            <a:ext cx="4324350" cy="15144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A9D4C1-1DF1-47A9-8ADF-A372CCDBFA6E}"/>
              </a:ext>
            </a:extLst>
          </p:cNvPr>
          <p:cNvSpPr/>
          <p:nvPr/>
        </p:nvSpPr>
        <p:spPr>
          <a:xfrm>
            <a:off x="7875639" y="3142375"/>
            <a:ext cx="1342103" cy="2599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5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INTRODUCCIÓN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9091" y="1404000"/>
            <a:ext cx="11272294" cy="3207224"/>
            <a:chOff x="669091" y="1404000"/>
            <a:chExt cx="11272294" cy="3207224"/>
          </a:xfrm>
        </p:grpSpPr>
        <p:sp>
          <p:nvSpPr>
            <p:cNvPr id="81" name="Rectangle: Rounded Corners 43"/>
            <p:cNvSpPr/>
            <p:nvPr/>
          </p:nvSpPr>
          <p:spPr>
            <a:xfrm>
              <a:off x="669091" y="4482888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Freeform: Shape 41"/>
            <p:cNvSpPr/>
            <p:nvPr/>
          </p:nvSpPr>
          <p:spPr>
            <a:xfrm>
              <a:off x="772857" y="1404000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F24D16"/>
                </a:gs>
                <a:gs pos="50000">
                  <a:srgbClr val="EDD834"/>
                </a:gs>
                <a:gs pos="25000">
                  <a:srgbClr val="B17ED8"/>
                </a:gs>
                <a:gs pos="0">
                  <a:srgbClr val="4CD4B0"/>
                </a:gs>
                <a:gs pos="100000">
                  <a:srgbClr val="7D142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38" name="Colchete Duplo 5"/>
          <p:cNvSpPr/>
          <p:nvPr/>
        </p:nvSpPr>
        <p:spPr>
          <a:xfrm>
            <a:off x="3406430" y="698173"/>
            <a:ext cx="5128597" cy="722062"/>
          </a:xfrm>
          <a:prstGeom prst="bracketPair">
            <a:avLst>
              <a:gd name="adj" fmla="val 25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r>
              <a:rPr lang="es-ES" dirty="0"/>
              <a:t>Nuevas Metodologías en la Enseñanza </a:t>
            </a:r>
            <a:r>
              <a:rPr lang="es-ES" dirty="0" smtClean="0"/>
              <a:t>y aprendizaje de </a:t>
            </a:r>
            <a:r>
              <a:rPr lang="es-ES" dirty="0"/>
              <a:t>la Ingeniería</a:t>
            </a:r>
            <a:endParaRPr lang="es-NI" dirty="0"/>
          </a:p>
          <a:p>
            <a:pPr algn="ctr"/>
            <a:endParaRPr lang="es-NI" dirty="0"/>
          </a:p>
        </p:txBody>
      </p:sp>
      <p:grpSp>
        <p:nvGrpSpPr>
          <p:cNvPr id="10" name="Group 9"/>
          <p:cNvGrpSpPr/>
          <p:nvPr/>
        </p:nvGrpSpPr>
        <p:grpSpPr>
          <a:xfrm>
            <a:off x="1068202" y="1856105"/>
            <a:ext cx="2007655" cy="3930660"/>
            <a:chOff x="1068202" y="1856105"/>
            <a:chExt cx="2007655" cy="3930660"/>
          </a:xfrm>
        </p:grpSpPr>
        <p:sp>
          <p:nvSpPr>
            <p:cNvPr id="128" name="TextBox 127"/>
            <p:cNvSpPr txBox="1"/>
            <p:nvPr/>
          </p:nvSpPr>
          <p:spPr>
            <a:xfrm>
              <a:off x="1068202" y="4907772"/>
              <a:ext cx="1973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dirty="0" smtClean="0">
                  <a:solidFill>
                    <a:srgbClr val="4CD4B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Clase Presencial y online</a:t>
              </a:r>
              <a:endParaRPr lang="es-NI" dirty="0">
                <a:solidFill>
                  <a:srgbClr val="4CD4B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102678" y="5448211"/>
              <a:ext cx="1973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Conceptos Teóricos  </a:t>
              </a:r>
              <a:endParaRPr lang="es-NI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202820" y="1856105"/>
              <a:ext cx="1689541" cy="2859393"/>
              <a:chOff x="1202820" y="1856105"/>
              <a:chExt cx="1689541" cy="2859393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1886350" y="4378614"/>
                <a:ext cx="336884" cy="336884"/>
              </a:xfrm>
              <a:prstGeom prst="ellipse">
                <a:avLst/>
              </a:prstGeom>
              <a:solidFill>
                <a:srgbClr val="CBD1DD">
                  <a:alpha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8" name="Straight Connector 87"/>
              <p:cNvCxnSpPr>
                <a:cxnSpLocks/>
                <a:stCxn id="79" idx="3"/>
              </p:cNvCxnSpPr>
              <p:nvPr/>
            </p:nvCxnSpPr>
            <p:spPr>
              <a:xfrm flipH="1">
                <a:off x="2054792" y="3525326"/>
                <a:ext cx="7484" cy="1021730"/>
              </a:xfrm>
              <a:prstGeom prst="line">
                <a:avLst/>
              </a:prstGeom>
              <a:ln w="38100">
                <a:solidFill>
                  <a:srgbClr val="4CD4B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1202820" y="1856105"/>
                <a:ext cx="1689541" cy="1674618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6948" y="1979793"/>
                <a:ext cx="1427241" cy="1427241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3188544" y="1856105"/>
            <a:ext cx="1976545" cy="3668580"/>
            <a:chOff x="3188544" y="1856105"/>
            <a:chExt cx="1976545" cy="3668580"/>
          </a:xfrm>
        </p:grpSpPr>
        <p:sp>
          <p:nvSpPr>
            <p:cNvPr id="129" name="TextBox 128"/>
            <p:cNvSpPr txBox="1"/>
            <p:nvPr/>
          </p:nvSpPr>
          <p:spPr>
            <a:xfrm>
              <a:off x="3191910" y="4907772"/>
              <a:ext cx="197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dirty="0" smtClean="0">
                  <a:solidFill>
                    <a:srgbClr val="B17ED8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Herramientas</a:t>
              </a:r>
              <a:endParaRPr lang="es-NI" dirty="0">
                <a:solidFill>
                  <a:srgbClr val="B17E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188544" y="5186131"/>
              <a:ext cx="1973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PC - Internet</a:t>
              </a:r>
              <a:endParaRPr lang="es-NI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31644" y="1856105"/>
              <a:ext cx="1689541" cy="2859393"/>
              <a:chOff x="3331644" y="1856105"/>
              <a:chExt cx="1689541" cy="2859393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4009394" y="4378614"/>
                <a:ext cx="336884" cy="336884"/>
              </a:xfrm>
              <a:prstGeom prst="ellipse">
                <a:avLst/>
              </a:prstGeom>
              <a:solidFill>
                <a:srgbClr val="CBD1DD">
                  <a:alpha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9" name="Straight Connector 88"/>
              <p:cNvCxnSpPr>
                <a:cxnSpLocks/>
              </p:cNvCxnSpPr>
              <p:nvPr/>
            </p:nvCxnSpPr>
            <p:spPr>
              <a:xfrm>
                <a:off x="4176415" y="3551850"/>
                <a:ext cx="0" cy="995206"/>
              </a:xfrm>
              <a:prstGeom prst="line">
                <a:avLst/>
              </a:prstGeom>
              <a:ln w="38100">
                <a:solidFill>
                  <a:srgbClr val="B17ED8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3331644" y="1856105"/>
                <a:ext cx="1689541" cy="1674618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08" y="1965009"/>
                <a:ext cx="1402449" cy="1402449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/>
          <p:nvPr/>
        </p:nvGrpSpPr>
        <p:grpSpPr>
          <a:xfrm>
            <a:off x="4919549" y="1856105"/>
            <a:ext cx="2611317" cy="4405562"/>
            <a:chOff x="4919549" y="1856105"/>
            <a:chExt cx="2611317" cy="4405562"/>
          </a:xfrm>
        </p:grpSpPr>
        <p:sp>
          <p:nvSpPr>
            <p:cNvPr id="85" name="Oval 84"/>
            <p:cNvSpPr/>
            <p:nvPr/>
          </p:nvSpPr>
          <p:spPr>
            <a:xfrm>
              <a:off x="6131017" y="4378614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919549" y="1856105"/>
              <a:ext cx="2611317" cy="4405562"/>
              <a:chOff x="4919549" y="1856105"/>
              <a:chExt cx="2611317" cy="4405562"/>
            </a:xfrm>
          </p:grpSpPr>
          <p:cxnSp>
            <p:nvCxnSpPr>
              <p:cNvPr id="91" name="Straight Connector 90"/>
              <p:cNvCxnSpPr>
                <a:cxnSpLocks/>
                <a:stCxn id="79" idx="11"/>
              </p:cNvCxnSpPr>
              <p:nvPr/>
            </p:nvCxnSpPr>
            <p:spPr>
              <a:xfrm>
                <a:off x="6305949" y="3525326"/>
                <a:ext cx="1" cy="1021730"/>
              </a:xfrm>
              <a:prstGeom prst="line">
                <a:avLst/>
              </a:prstGeom>
              <a:ln w="38100">
                <a:solidFill>
                  <a:srgbClr val="EDD834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460468" y="1856105"/>
                <a:ext cx="1689541" cy="1674618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5315618" y="4907772"/>
                <a:ext cx="19731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NI" dirty="0" smtClean="0">
                    <a:solidFill>
                      <a:srgbClr val="EDD834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Experimentación Virtual </a:t>
                </a:r>
                <a:endParaRPr lang="es-NI" dirty="0">
                  <a:solidFill>
                    <a:srgbClr val="EDD83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4919549" y="5523003"/>
                <a:ext cx="261131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NI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Laboratorios Virtual y remoto online.</a:t>
                </a:r>
              </a:p>
              <a:p>
                <a:pPr algn="ctr"/>
                <a:r>
                  <a:rPr lang="es-NI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* Diferentes simulaciones Valiéndose de Computadores</a:t>
                </a:r>
                <a:endParaRPr lang="es-NI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7512" y="1963723"/>
                <a:ext cx="1533932" cy="1425442"/>
              </a:xfrm>
              <a:prstGeom prst="rect">
                <a:avLst/>
              </a:prstGeom>
            </p:spPr>
          </p:pic>
        </p:grpSp>
      </p:grpSp>
      <p:grpSp>
        <p:nvGrpSpPr>
          <p:cNvPr id="15" name="Group 14"/>
          <p:cNvGrpSpPr/>
          <p:nvPr/>
        </p:nvGrpSpPr>
        <p:grpSpPr>
          <a:xfrm>
            <a:off x="7288798" y="1856105"/>
            <a:ext cx="2305634" cy="4592839"/>
            <a:chOff x="7288798" y="1856105"/>
            <a:chExt cx="2305634" cy="4592839"/>
          </a:xfrm>
        </p:grpSpPr>
        <p:grpSp>
          <p:nvGrpSpPr>
            <p:cNvPr id="14" name="Group 13"/>
            <p:cNvGrpSpPr/>
            <p:nvPr/>
          </p:nvGrpSpPr>
          <p:grpSpPr>
            <a:xfrm>
              <a:off x="7288798" y="1856105"/>
              <a:ext cx="2305634" cy="4592839"/>
              <a:chOff x="7288798" y="1856105"/>
              <a:chExt cx="2305634" cy="4592839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8265621" y="4378614"/>
                <a:ext cx="336884" cy="336884"/>
              </a:xfrm>
              <a:prstGeom prst="ellipse">
                <a:avLst/>
              </a:prstGeom>
              <a:solidFill>
                <a:srgbClr val="CBD1DD">
                  <a:alpha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0" name="Straight Connector 89"/>
              <p:cNvCxnSpPr>
                <a:cxnSpLocks/>
              </p:cNvCxnSpPr>
              <p:nvPr/>
            </p:nvCxnSpPr>
            <p:spPr>
              <a:xfrm>
                <a:off x="8434063" y="3530723"/>
                <a:ext cx="0" cy="1016333"/>
              </a:xfrm>
              <a:prstGeom prst="line">
                <a:avLst/>
              </a:prstGeom>
              <a:ln w="38100">
                <a:solidFill>
                  <a:srgbClr val="F24D16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/>
              <p:cNvSpPr/>
              <p:nvPr/>
            </p:nvSpPr>
            <p:spPr>
              <a:xfrm>
                <a:off x="7589292" y="1856105"/>
                <a:ext cx="1689541" cy="1674618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7439326" y="4907772"/>
                <a:ext cx="19731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NI" dirty="0" smtClean="0">
                    <a:solidFill>
                      <a:srgbClr val="F24D16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Experimentación Física</a:t>
                </a:r>
                <a:endParaRPr lang="es-NI" dirty="0">
                  <a:solidFill>
                    <a:srgbClr val="F24D1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7288798" y="5494837"/>
                <a:ext cx="230563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NI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Validación de los conocimientos,.</a:t>
                </a:r>
              </a:p>
              <a:p>
                <a:pPr algn="ctr"/>
                <a:r>
                  <a:rPr lang="es-NI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*Infraestructura con el experimento X. </a:t>
                </a: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2"/>
            <a:stretch/>
          </p:blipFill>
          <p:spPr>
            <a:xfrm>
              <a:off x="7618985" y="1897656"/>
              <a:ext cx="1584503" cy="1567925"/>
            </a:xfrm>
            <a:prstGeom prst="rect">
              <a:avLst/>
            </a:prstGeom>
          </p:spPr>
        </p:pic>
      </p:grpSp>
      <p:pic>
        <p:nvPicPr>
          <p:cNvPr id="144" name="Picture 2" descr="Resultado de imagen para book computer virtual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9"/>
          <a:stretch/>
        </p:blipFill>
        <p:spPr bwMode="auto">
          <a:xfrm>
            <a:off x="10094059" y="151865"/>
            <a:ext cx="2012605" cy="13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9563034" y="1856105"/>
            <a:ext cx="1973179" cy="3697998"/>
            <a:chOff x="9563034" y="1856105"/>
            <a:chExt cx="1973179" cy="3697998"/>
          </a:xfrm>
        </p:grpSpPr>
        <p:sp>
          <p:nvSpPr>
            <p:cNvPr id="87" name="Oval 86"/>
            <p:cNvSpPr/>
            <p:nvPr/>
          </p:nvSpPr>
          <p:spPr>
            <a:xfrm>
              <a:off x="10381182" y="4379242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Oval 112"/>
            <p:cNvSpPr/>
            <p:nvPr/>
          </p:nvSpPr>
          <p:spPr>
            <a:xfrm>
              <a:off x="9718115" y="1856105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563034" y="4907772"/>
              <a:ext cx="1973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dirty="0" smtClean="0">
                  <a:solidFill>
                    <a:srgbClr val="7D142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Consolidación de Conocimiento </a:t>
              </a:r>
              <a:endParaRPr lang="es-NI" dirty="0">
                <a:solidFill>
                  <a:srgbClr val="7D1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371" y="1981780"/>
              <a:ext cx="1407385" cy="1407385"/>
            </a:xfrm>
            <a:prstGeom prst="rect">
              <a:avLst/>
            </a:prstGeom>
          </p:spPr>
        </p:pic>
        <p:cxnSp>
          <p:nvCxnSpPr>
            <p:cNvPr id="92" name="Straight Connector 91"/>
            <p:cNvCxnSpPr>
              <a:cxnSpLocks/>
              <a:stCxn id="113" idx="4"/>
            </p:cNvCxnSpPr>
            <p:nvPr/>
          </p:nvCxnSpPr>
          <p:spPr>
            <a:xfrm flipH="1">
              <a:off x="10549624" y="3530723"/>
              <a:ext cx="13262" cy="1016333"/>
            </a:xfrm>
            <a:prstGeom prst="line">
              <a:avLst/>
            </a:prstGeom>
            <a:ln w="38100">
              <a:solidFill>
                <a:srgbClr val="7D14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55" y="1365714"/>
            <a:ext cx="2044125" cy="18995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202" y="4206367"/>
            <a:ext cx="4635386" cy="2591129"/>
          </a:xfrm>
          <a:prstGeom prst="rect">
            <a:avLst/>
          </a:prstGeom>
        </p:spPr>
      </p:pic>
      <p:pic>
        <p:nvPicPr>
          <p:cNvPr id="2052" name="Picture 4" descr="Resultado de imagen para laboratory robotics Universit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03" y="4189448"/>
            <a:ext cx="6058493" cy="260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174296" y="2932056"/>
            <a:ext cx="379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¿</a:t>
            </a:r>
            <a:r>
              <a:rPr lang="es-NI" dirty="0" smtClean="0"/>
              <a:t>Qué involucra el disponer de un laboratorio de robótica en UNI? </a:t>
            </a:r>
          </a:p>
          <a:p>
            <a:pPr algn="ctr"/>
            <a:r>
              <a:rPr lang="es-NI" i="1" u="sng" dirty="0"/>
              <a:t>¿</a:t>
            </a:r>
            <a:r>
              <a:rPr lang="es-NI" i="1" u="sng" dirty="0" smtClean="0"/>
              <a:t>Tenemos opciones?</a:t>
            </a:r>
            <a:endParaRPr lang="es-NI" i="1" u="sng" dirty="0"/>
          </a:p>
        </p:txBody>
      </p:sp>
      <p:sp>
        <p:nvSpPr>
          <p:cNvPr id="109" name="TextBox 108"/>
          <p:cNvSpPr txBox="1"/>
          <p:nvPr/>
        </p:nvSpPr>
        <p:spPr>
          <a:xfrm>
            <a:off x="1683560" y="3872001"/>
            <a:ext cx="397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 smtClean="0"/>
              <a:t>Simuladores Propios de Universidades</a:t>
            </a:r>
            <a:endParaRPr lang="es-NI" dirty="0"/>
          </a:p>
        </p:txBody>
      </p:sp>
      <p:sp>
        <p:nvSpPr>
          <p:cNvPr id="110" name="TextBox 109"/>
          <p:cNvSpPr txBox="1"/>
          <p:nvPr/>
        </p:nvSpPr>
        <p:spPr>
          <a:xfrm>
            <a:off x="7962555" y="3863838"/>
            <a:ext cx="397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 smtClean="0"/>
              <a:t>Infraestructura</a:t>
            </a:r>
            <a:endParaRPr lang="es-NI" dirty="0"/>
          </a:p>
        </p:txBody>
      </p:sp>
      <p:grpSp>
        <p:nvGrpSpPr>
          <p:cNvPr id="22" name="Group 21"/>
          <p:cNvGrpSpPr/>
          <p:nvPr/>
        </p:nvGrpSpPr>
        <p:grpSpPr>
          <a:xfrm>
            <a:off x="5859120" y="4222410"/>
            <a:ext cx="3606299" cy="2402865"/>
            <a:chOff x="5859120" y="4222410"/>
            <a:chExt cx="3606299" cy="240286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358" y="5048214"/>
              <a:ext cx="1577061" cy="157706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120" y="4222410"/>
              <a:ext cx="1300593" cy="130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6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8" grpId="0"/>
      <p:bldP spid="18" grpId="1"/>
      <p:bldP spid="109" grpId="0"/>
      <p:bldP spid="109" grpId="1"/>
      <p:bldP spid="110" grpId="0"/>
      <p:bldP spid="11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6DAE2-A213-4E89-9E1B-1C686A73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958" y="38813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KDL -&gt; </a:t>
            </a:r>
            <a:r>
              <a:rPr lang="en-US" b="1" dirty="0" err="1">
                <a:solidFill>
                  <a:srgbClr val="FF0000"/>
                </a:solidFill>
              </a:rPr>
              <a:t>Cinematica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Inversa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4338" name="Picture 2" descr="Screenshot from 2018-01-30 00-23-35.png">
            <a:extLst>
              <a:ext uri="{FF2B5EF4-FFF2-40B4-BE49-F238E27FC236}">
                <a16:creationId xmlns:a16="http://schemas.microsoft.com/office/drawing/2014/main" id="{BA8A591D-278C-470F-8392-400068FD0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67" y="1905000"/>
            <a:ext cx="8714440" cy="489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2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8ADCB-FA70-4E13-B311-BD220C5D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GAZEBO… 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5BE9337-1CD2-4193-8FDC-A344D560C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444" y="1825625"/>
            <a:ext cx="76891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2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" y="2742516"/>
            <a:ext cx="2674933" cy="2674933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0" y="1"/>
            <a:ext cx="7964321" cy="1257368"/>
            <a:chOff x="-1" y="305937"/>
            <a:chExt cx="5821212" cy="89243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8FE302-5CF2-44F2-8389-B6D036DBB4BA}"/>
                </a:ext>
              </a:extLst>
            </p:cNvPr>
            <p:cNvGrpSpPr/>
            <p:nvPr/>
          </p:nvGrpSpPr>
          <p:grpSpPr>
            <a:xfrm>
              <a:off x="-1" y="305937"/>
              <a:ext cx="5336275" cy="892436"/>
              <a:chOff x="477671" y="423081"/>
              <a:chExt cx="3455390" cy="573206"/>
            </a:xfrm>
            <a:effectLst>
              <a:outerShdw blurRad="2159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grpSpPr>
          <p:sp>
            <p:nvSpPr>
              <p:cNvPr id="82" name="Rectangle 52">
                <a:extLst>
                  <a:ext uri="{FF2B5EF4-FFF2-40B4-BE49-F238E27FC236}">
                    <a16:creationId xmlns:a16="http://schemas.microsoft.com/office/drawing/2014/main" id="{00CAB55B-986C-46CF-8EAD-BFFDFD84691F}"/>
                  </a:ext>
                </a:extLst>
              </p:cNvPr>
              <p:cNvSpPr/>
              <p:nvPr/>
            </p:nvSpPr>
            <p:spPr>
              <a:xfrm>
                <a:off x="477672" y="423081"/>
                <a:ext cx="3455389" cy="286603"/>
              </a:xfrm>
              <a:custGeom>
                <a:avLst/>
                <a:gdLst>
                  <a:gd name="connsiteX0" fmla="*/ 0 w 3455389"/>
                  <a:gd name="connsiteY0" fmla="*/ 0 h 286603"/>
                  <a:gd name="connsiteX1" fmla="*/ 3455389 w 3455389"/>
                  <a:gd name="connsiteY1" fmla="*/ 0 h 286603"/>
                  <a:gd name="connsiteX2" fmla="*/ 3455389 w 3455389"/>
                  <a:gd name="connsiteY2" fmla="*/ 286603 h 286603"/>
                  <a:gd name="connsiteX3" fmla="*/ 0 w 3455389"/>
                  <a:gd name="connsiteY3" fmla="*/ 286603 h 286603"/>
                  <a:gd name="connsiteX4" fmla="*/ 0 w 3455389"/>
                  <a:gd name="connsiteY4" fmla="*/ 0 h 286603"/>
                  <a:gd name="connsiteX0" fmla="*/ 0 w 3455389"/>
                  <a:gd name="connsiteY0" fmla="*/ 0 h 286603"/>
                  <a:gd name="connsiteX1" fmla="*/ 3455389 w 3455389"/>
                  <a:gd name="connsiteY1" fmla="*/ 0 h 286603"/>
                  <a:gd name="connsiteX2" fmla="*/ 3196082 w 3455389"/>
                  <a:gd name="connsiteY2" fmla="*/ 286603 h 286603"/>
                  <a:gd name="connsiteX3" fmla="*/ 0 w 3455389"/>
                  <a:gd name="connsiteY3" fmla="*/ 286603 h 286603"/>
                  <a:gd name="connsiteX4" fmla="*/ 0 w 3455389"/>
                  <a:gd name="connsiteY4" fmla="*/ 0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5389" h="286603">
                    <a:moveTo>
                      <a:pt x="0" y="0"/>
                    </a:moveTo>
                    <a:lnTo>
                      <a:pt x="3455389" y="0"/>
                    </a:lnTo>
                    <a:lnTo>
                      <a:pt x="3196082" y="286603"/>
                    </a:lnTo>
                    <a:lnTo>
                      <a:pt x="0" y="286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4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Rectangle 52">
                <a:extLst>
                  <a:ext uri="{FF2B5EF4-FFF2-40B4-BE49-F238E27FC236}">
                    <a16:creationId xmlns:a16="http://schemas.microsoft.com/office/drawing/2014/main" id="{A04226D6-A8C4-4C41-90F5-EDBA0B948B79}"/>
                  </a:ext>
                </a:extLst>
              </p:cNvPr>
              <p:cNvSpPr/>
              <p:nvPr/>
            </p:nvSpPr>
            <p:spPr>
              <a:xfrm flipV="1">
                <a:off x="477671" y="709684"/>
                <a:ext cx="3455389" cy="286603"/>
              </a:xfrm>
              <a:custGeom>
                <a:avLst/>
                <a:gdLst>
                  <a:gd name="connsiteX0" fmla="*/ 0 w 3455389"/>
                  <a:gd name="connsiteY0" fmla="*/ 0 h 286603"/>
                  <a:gd name="connsiteX1" fmla="*/ 3455389 w 3455389"/>
                  <a:gd name="connsiteY1" fmla="*/ 0 h 286603"/>
                  <a:gd name="connsiteX2" fmla="*/ 3455389 w 3455389"/>
                  <a:gd name="connsiteY2" fmla="*/ 286603 h 286603"/>
                  <a:gd name="connsiteX3" fmla="*/ 0 w 3455389"/>
                  <a:gd name="connsiteY3" fmla="*/ 286603 h 286603"/>
                  <a:gd name="connsiteX4" fmla="*/ 0 w 3455389"/>
                  <a:gd name="connsiteY4" fmla="*/ 0 h 286603"/>
                  <a:gd name="connsiteX0" fmla="*/ 0 w 3455389"/>
                  <a:gd name="connsiteY0" fmla="*/ 0 h 286603"/>
                  <a:gd name="connsiteX1" fmla="*/ 3455389 w 3455389"/>
                  <a:gd name="connsiteY1" fmla="*/ 0 h 286603"/>
                  <a:gd name="connsiteX2" fmla="*/ 3196082 w 3455389"/>
                  <a:gd name="connsiteY2" fmla="*/ 286603 h 286603"/>
                  <a:gd name="connsiteX3" fmla="*/ 0 w 3455389"/>
                  <a:gd name="connsiteY3" fmla="*/ 286603 h 286603"/>
                  <a:gd name="connsiteX4" fmla="*/ 0 w 3455389"/>
                  <a:gd name="connsiteY4" fmla="*/ 0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5389" h="286603">
                    <a:moveTo>
                      <a:pt x="0" y="0"/>
                    </a:moveTo>
                    <a:lnTo>
                      <a:pt x="3455389" y="0"/>
                    </a:lnTo>
                    <a:lnTo>
                      <a:pt x="3196082" y="286603"/>
                    </a:lnTo>
                    <a:lnTo>
                      <a:pt x="0" y="286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B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BUSINESS INFOGRAPHIC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2A4675-3DAF-49CB-A04F-C865161730EB}"/>
                </a:ext>
              </a:extLst>
            </p:cNvPr>
            <p:cNvSpPr txBox="1"/>
            <p:nvPr/>
          </p:nvSpPr>
          <p:spPr>
            <a:xfrm>
              <a:off x="1883372" y="825862"/>
              <a:ext cx="39378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LINE CHART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83" y="1259701"/>
            <a:ext cx="2673752" cy="5598297"/>
            <a:chOff x="15007" y="672122"/>
            <a:chExt cx="4156866" cy="55787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347414" y="672122"/>
              <a:ext cx="824459" cy="920822"/>
              <a:chOff x="6795113" y="1380426"/>
              <a:chExt cx="824459" cy="920822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801939" y="1380426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154877" y="1836553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DAA9812-C3D9-48AA-BB7B-101BA9FC3AF1}"/>
                </a:ext>
              </a:extLst>
            </p:cNvPr>
            <p:cNvGrpSpPr/>
            <p:nvPr/>
          </p:nvGrpSpPr>
          <p:grpSpPr>
            <a:xfrm>
              <a:off x="125605" y="1631906"/>
              <a:ext cx="3556163" cy="823595"/>
              <a:chOff x="3976395" y="1631906"/>
              <a:chExt cx="3556163" cy="82359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2CC755-85AE-438D-83D0-2269347D2A7D}"/>
                  </a:ext>
                </a:extLst>
              </p:cNvPr>
              <p:cNvSpPr txBox="1"/>
              <p:nvPr/>
            </p:nvSpPr>
            <p:spPr>
              <a:xfrm>
                <a:off x="5498095" y="1631906"/>
                <a:ext cx="2034463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500DF1-BEEA-4E7A-B9E1-7B6691BD9ECB}"/>
                  </a:ext>
                </a:extLst>
              </p:cNvPr>
              <p:cNvSpPr txBox="1"/>
              <p:nvPr/>
            </p:nvSpPr>
            <p:spPr>
              <a:xfrm>
                <a:off x="3976395" y="1878420"/>
                <a:ext cx="3556163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B6A2A5-ACB0-4DC8-B603-3DD96464C980}"/>
                </a:ext>
              </a:extLst>
            </p:cNvPr>
            <p:cNvGrpSpPr/>
            <p:nvPr/>
          </p:nvGrpSpPr>
          <p:grpSpPr>
            <a:xfrm>
              <a:off x="47450" y="3054606"/>
              <a:ext cx="3634319" cy="855002"/>
              <a:chOff x="3898240" y="1600499"/>
              <a:chExt cx="3634319" cy="85500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D9F4E7-BAD5-4F3F-9115-1B74AE4A4ED6}"/>
                  </a:ext>
                </a:extLst>
              </p:cNvPr>
              <p:cNvSpPr txBox="1"/>
              <p:nvPr/>
            </p:nvSpPr>
            <p:spPr>
              <a:xfrm>
                <a:off x="5498093" y="1600499"/>
                <a:ext cx="2034466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B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1DC27-6862-42AD-9BD2-1784B4211CC2}"/>
                  </a:ext>
                </a:extLst>
              </p:cNvPr>
              <p:cNvSpPr txBox="1"/>
              <p:nvPr/>
            </p:nvSpPr>
            <p:spPr>
              <a:xfrm>
                <a:off x="3898240" y="1878420"/>
                <a:ext cx="363431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B516A3-DA84-4182-90CC-03A5AE07572F}"/>
                </a:ext>
              </a:extLst>
            </p:cNvPr>
            <p:cNvGrpSpPr/>
            <p:nvPr/>
          </p:nvGrpSpPr>
          <p:grpSpPr>
            <a:xfrm>
              <a:off x="47450" y="4462422"/>
              <a:ext cx="3634317" cy="881897"/>
              <a:chOff x="3898240" y="1573604"/>
              <a:chExt cx="3634317" cy="88189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2D6049-AC96-4628-9225-B31C3C51819E}"/>
                  </a:ext>
                </a:extLst>
              </p:cNvPr>
              <p:cNvSpPr txBox="1"/>
              <p:nvPr/>
            </p:nvSpPr>
            <p:spPr>
              <a:xfrm>
                <a:off x="5090407" y="1573604"/>
                <a:ext cx="2442149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C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59A724-D701-4062-B973-ED1386ED8CAE}"/>
                  </a:ext>
                </a:extLst>
              </p:cNvPr>
              <p:cNvSpPr txBox="1"/>
              <p:nvPr/>
            </p:nvSpPr>
            <p:spPr>
              <a:xfrm>
                <a:off x="3898240" y="1878420"/>
                <a:ext cx="363431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0E86C2-7E83-4518-B57F-B38C153F8F03}"/>
              </a:ext>
            </a:extLst>
          </p:cNvPr>
          <p:cNvGrpSpPr/>
          <p:nvPr/>
        </p:nvGrpSpPr>
        <p:grpSpPr>
          <a:xfrm>
            <a:off x="2530881" y="5296983"/>
            <a:ext cx="540000" cy="540000"/>
            <a:chOff x="7837182" y="4547009"/>
            <a:chExt cx="540000" cy="54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F39D6A-D8C5-4045-A40D-616A65AE6662}"/>
                </a:ext>
              </a:extLst>
            </p:cNvPr>
            <p:cNvSpPr/>
            <p:nvPr/>
          </p:nvSpPr>
          <p:spPr>
            <a:xfrm rot="2700000">
              <a:off x="7837182" y="4547009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6970E404-0710-4F5A-A62D-59298B14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27182" y="4637009"/>
              <a:ext cx="360000" cy="36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05648A-5491-40B6-8C8A-7A2F327F642F}"/>
              </a:ext>
            </a:extLst>
          </p:cNvPr>
          <p:cNvGrpSpPr/>
          <p:nvPr/>
        </p:nvGrpSpPr>
        <p:grpSpPr>
          <a:xfrm>
            <a:off x="2549742" y="2540824"/>
            <a:ext cx="540000" cy="540000"/>
            <a:chOff x="7809699" y="1606095"/>
            <a:chExt cx="540000" cy="54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4F1572-7719-4E4F-874C-104D9EB64F2B}"/>
                </a:ext>
              </a:extLst>
            </p:cNvPr>
            <p:cNvSpPr/>
            <p:nvPr/>
          </p:nvSpPr>
          <p:spPr>
            <a:xfrm rot="2700000">
              <a:off x="7809699" y="1606095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4" name="Graphic 33" descr="Stopwatch">
              <a:extLst>
                <a:ext uri="{FF2B5EF4-FFF2-40B4-BE49-F238E27FC236}">
                  <a16:creationId xmlns:a16="http://schemas.microsoft.com/office/drawing/2014/main" id="{74CDA3D0-6B48-4945-B55C-256E4FC5B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9699" y="1696095"/>
              <a:ext cx="360000" cy="36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982B95-9CE1-4EF6-80C7-5B620833C16A}"/>
              </a:ext>
            </a:extLst>
          </p:cNvPr>
          <p:cNvGrpSpPr/>
          <p:nvPr/>
        </p:nvGrpSpPr>
        <p:grpSpPr>
          <a:xfrm>
            <a:off x="2530274" y="3913452"/>
            <a:ext cx="540000" cy="540000"/>
            <a:chOff x="7837182" y="3076552"/>
            <a:chExt cx="540000" cy="540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895694-B776-4369-8E28-9676C99049F2}"/>
                </a:ext>
              </a:extLst>
            </p:cNvPr>
            <p:cNvSpPr/>
            <p:nvPr/>
          </p:nvSpPr>
          <p:spPr>
            <a:xfrm rot="2700000">
              <a:off x="7837182" y="3076552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6" name="Graphic 35" descr="Magnifying glass">
              <a:extLst>
                <a:ext uri="{FF2B5EF4-FFF2-40B4-BE49-F238E27FC236}">
                  <a16:creationId xmlns:a16="http://schemas.microsoft.com/office/drawing/2014/main" id="{78781E89-3CA1-479B-9073-B1EB24053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27182" y="3166552"/>
              <a:ext cx="360000" cy="3600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776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CONTENIDO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9577841" y="163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 </a:t>
            </a:r>
          </a:p>
          <a:p>
            <a:r>
              <a:rPr lang="es-ES" dirty="0" smtClean="0"/>
              <a:t> </a:t>
            </a:r>
            <a:endParaRPr lang="en-US" dirty="0"/>
          </a:p>
          <a:p>
            <a:r>
              <a:rPr lang="es-ES" dirty="0" smtClean="0"/>
              <a:t> </a:t>
            </a:r>
            <a:endParaRPr lang="es-E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1452410" y="1241345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1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INTRODUCCIÓN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452410" y="2133843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9" name="Group 11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2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ANTECEDENTES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494344" y="3064928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29" name="Group 12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JUSTIFICACIÓN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452410" y="410727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4" name="Group 13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OBJETIVOS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494344" y="508662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9" name="Group 13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MARCO TEÓRICO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18632" y="1247241"/>
            <a:ext cx="3515710" cy="784547"/>
            <a:chOff x="1791286" y="478302"/>
            <a:chExt cx="8609428" cy="1290042"/>
          </a:xfrm>
          <a:solidFill>
            <a:schemeClr val="bg1"/>
          </a:solidFill>
        </p:grpSpPr>
        <p:grpSp>
          <p:nvGrpSpPr>
            <p:cNvPr id="144" name="Group 14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3718561" y="705573"/>
              <a:ext cx="4754880" cy="1062771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HIPOTESIS Y</a:t>
              </a:r>
            </a:p>
            <a:p>
              <a:pPr algn="ctr"/>
              <a:r>
                <a:rPr lang="en-IN" dirty="0" smtClean="0"/>
                <a:t>VARIABLES 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6218632" y="2139739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49" name="Group 14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3718561" y="747338"/>
              <a:ext cx="4754880" cy="961554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DISEÑO METODOLÓGICO 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260566" y="3070824"/>
            <a:ext cx="3515710" cy="769983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4" name="Group 15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3718561" y="747338"/>
              <a:ext cx="4754880" cy="961552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CRONOGRAMA DE </a:t>
              </a:r>
              <a:r>
                <a:rPr lang="es-ES" sz="1600" dirty="0" smtClean="0"/>
                <a:t>EJECUCIÓN</a:t>
              </a:r>
              <a:endParaRPr lang="es-ES" sz="1600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218632" y="411317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BIBLIOGRAFÍA 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260566" y="509252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64" name="Group 16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ANEXOS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" dur="indefinite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" dur="indefinite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ANTECEDENTES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" y="1913476"/>
            <a:ext cx="2773560" cy="35009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0" y="627134"/>
            <a:ext cx="2909634" cy="6261256"/>
            <a:chOff x="15007" y="674557"/>
            <a:chExt cx="4137286" cy="557634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154125" y="805357"/>
              <a:ext cx="857917" cy="824459"/>
              <a:chOff x="6954944" y="1343554"/>
              <a:chExt cx="857917" cy="824459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54944" y="1343554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5" y="1703317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3D9F4E7-BAD5-4F3F-9115-1B74AE4A4ED6}"/>
                </a:ext>
              </a:extLst>
            </p:cNvPr>
            <p:cNvSpPr txBox="1"/>
            <p:nvPr/>
          </p:nvSpPr>
          <p:spPr>
            <a:xfrm>
              <a:off x="200603" y="1670261"/>
              <a:ext cx="3489657" cy="465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800" spc="300" dirty="0" smtClean="0">
                  <a:solidFill>
                    <a:schemeClr val="bg1"/>
                  </a:solidFill>
                  <a:latin typeface="Nexa Bold" panose="02000000000000000000" pitchFamily="50" charset="0"/>
                </a:rPr>
                <a:t>NACIONALES</a:t>
              </a:r>
              <a:endParaRPr lang="en-IN" sz="2800" spc="300" dirty="0">
                <a:solidFill>
                  <a:schemeClr val="bg1"/>
                </a:solidFill>
                <a:latin typeface="Nexa Bold" panose="02000000000000000000" pitchFamily="50" charset="0"/>
              </a:endParaRPr>
            </a:p>
          </p:txBody>
        </p:sp>
      </p:grpSp>
      <p:pic>
        <p:nvPicPr>
          <p:cNvPr id="1026" name="Picture 2" descr="Resultado de imagen para NICARAGU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86" y="2631956"/>
            <a:ext cx="2016891" cy="1209442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68" y="1044038"/>
            <a:ext cx="710110" cy="440638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3382960" y="1614366"/>
            <a:ext cx="6806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6"/>
              </a:buBlip>
            </a:pPr>
            <a:r>
              <a:rPr lang="es-ES" sz="1400" dirty="0" smtClean="0"/>
              <a:t>“</a:t>
            </a:r>
            <a:r>
              <a:rPr lang="es-NI" sz="1400" dirty="0"/>
              <a:t>Laboratorio Virtual de programación de procesos automatizados usando </a:t>
            </a:r>
            <a:r>
              <a:rPr lang="es-NI" sz="1400" dirty="0" err="1"/>
              <a:t>TiaPortal</a:t>
            </a:r>
            <a:r>
              <a:rPr lang="es-NI" sz="1400" dirty="0"/>
              <a:t> de Siemens y restauración de sistema de control de nivel, presión y temperatura ubicado en el laboratorio de automatización de la FEC </a:t>
            </a:r>
            <a:r>
              <a:rPr lang="es-ES" sz="1400" dirty="0" smtClean="0"/>
              <a:t>“</a:t>
            </a:r>
          </a:p>
          <a:p>
            <a:pPr>
              <a:buSzPct val="170000"/>
            </a:pPr>
            <a:r>
              <a:rPr lang="en-US" sz="1400" dirty="0"/>
              <a:t>	</a:t>
            </a:r>
            <a:r>
              <a:rPr lang="en-US" sz="1400" dirty="0" smtClean="0"/>
              <a:t>			</a:t>
            </a:r>
            <a:endParaRPr lang="es-ES" sz="1400" dirty="0"/>
          </a:p>
        </p:txBody>
      </p:sp>
      <p:pic>
        <p:nvPicPr>
          <p:cNvPr id="3074" name="Picture 2" descr="http://www.uni.edu.ni/img/Articulos/2016/10/27/Proyectos_FEC_%2811%2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777" y="2425928"/>
            <a:ext cx="7079483" cy="39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8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ANTECEDENTES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" y="1913476"/>
            <a:ext cx="2773560" cy="35009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94421" y="310878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0" y="627134"/>
            <a:ext cx="2909634" cy="6261256"/>
            <a:chOff x="15007" y="674557"/>
            <a:chExt cx="4137286" cy="557634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154125" y="805357"/>
              <a:ext cx="857917" cy="824459"/>
              <a:chOff x="6954944" y="1343554"/>
              <a:chExt cx="857917" cy="824459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54944" y="1343554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5" y="1703317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3D9F4E7-BAD5-4F3F-9115-1B74AE4A4ED6}"/>
                </a:ext>
              </a:extLst>
            </p:cNvPr>
            <p:cNvSpPr txBox="1"/>
            <p:nvPr/>
          </p:nvSpPr>
          <p:spPr>
            <a:xfrm>
              <a:off x="200603" y="1670261"/>
              <a:ext cx="3489657" cy="465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NI" sz="2800" spc="300" dirty="0" smtClean="0">
                  <a:solidFill>
                    <a:schemeClr val="bg1"/>
                  </a:solidFill>
                  <a:latin typeface="Nexa Bold" panose="02000000000000000000" pitchFamily="50" charset="0"/>
                </a:rPr>
                <a:t>REGIONALES</a:t>
              </a:r>
              <a:endParaRPr lang="es-NI" sz="2800" spc="300" dirty="0">
                <a:solidFill>
                  <a:schemeClr val="bg1"/>
                </a:solidFill>
                <a:latin typeface="Nexa Bold" panose="02000000000000000000" pitchFamily="50" charset="0"/>
              </a:endParaRPr>
            </a:p>
          </p:txBody>
        </p:sp>
      </p:grpSp>
      <p:pic>
        <p:nvPicPr>
          <p:cNvPr id="3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4" y="2461542"/>
            <a:ext cx="2852772" cy="28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7211252" y="549000"/>
            <a:ext cx="5090494" cy="3153991"/>
            <a:chOff x="7211252" y="549000"/>
            <a:chExt cx="5090494" cy="3153991"/>
          </a:xfrm>
        </p:grpSpPr>
        <p:sp>
          <p:nvSpPr>
            <p:cNvPr id="79" name="Rectangle 78"/>
            <p:cNvSpPr/>
            <p:nvPr/>
          </p:nvSpPr>
          <p:spPr>
            <a:xfrm>
              <a:off x="8031000" y="549000"/>
              <a:ext cx="427074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ct val="170000"/>
              </a:pPr>
              <a:r>
                <a:rPr lang="es-ES" sz="1400" dirty="0" smtClean="0"/>
                <a:t> </a:t>
              </a:r>
            </a:p>
            <a:p>
              <a:pPr marL="285750" indent="-285750">
                <a:buSzPct val="170000"/>
                <a:buBlip>
                  <a:blip r:embed="rId5"/>
                </a:buBlip>
              </a:pPr>
              <a:r>
                <a:rPr lang="es-ES" sz="1400" dirty="0"/>
                <a:t>“DISEÑO DE UN SIMULADOR DE COMPILADOR PARA PLATAFORMA MOODLE E IMPLEMENTACIÓN DE UN LABORATORIO VIRTUAL PARA LA ENSEÑANZA DE PROGRAMACIÓN”..  </a:t>
              </a:r>
              <a:r>
                <a:rPr lang="es-ES" sz="1600" b="1" i="1" dirty="0" smtClean="0"/>
                <a:t>Ecuador, 2015</a:t>
              </a:r>
              <a:endParaRPr lang="es-ES" sz="1600" b="1" i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3020" y="1899000"/>
              <a:ext cx="3281770" cy="18039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252" y="732200"/>
              <a:ext cx="909748" cy="909748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7176000" y="815121"/>
            <a:ext cx="0" cy="59060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75824" y="3782660"/>
            <a:ext cx="8856589" cy="63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985099" y="4054088"/>
            <a:ext cx="4276683" cy="2690862"/>
            <a:chOff x="2985099" y="3834000"/>
            <a:chExt cx="4276683" cy="2910950"/>
          </a:xfrm>
        </p:grpSpPr>
        <p:sp>
          <p:nvSpPr>
            <p:cNvPr id="81" name="Rectangle 80"/>
            <p:cNvSpPr/>
            <p:nvPr/>
          </p:nvSpPr>
          <p:spPr>
            <a:xfrm>
              <a:off x="3672975" y="3862579"/>
              <a:ext cx="35888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SzPct val="170000"/>
                <a:buBlip>
                  <a:blip r:embed="rId5"/>
                </a:buBlip>
              </a:pPr>
              <a:r>
                <a:rPr lang="es-ES" sz="1400" dirty="0"/>
                <a:t>“SISMILAB, UN LABORATORIO VIRTUAL DE</a:t>
              </a:r>
            </a:p>
            <a:p>
              <a:pPr>
                <a:buSzPct val="170000"/>
              </a:pPr>
              <a:r>
                <a:rPr lang="es-ES" sz="1400" dirty="0" smtClean="0"/>
                <a:t> INGENIERÍA </a:t>
              </a:r>
              <a:r>
                <a:rPr lang="es-ES" sz="1400" dirty="0"/>
                <a:t>SÍSMICA, Y SU IMPACTO EN </a:t>
              </a:r>
              <a:r>
                <a:rPr lang="es-ES" sz="1400" dirty="0" smtClean="0"/>
                <a:t>LA EDUCACIÓN“  </a:t>
              </a:r>
              <a:r>
                <a:rPr lang="es-ES" sz="1600" b="1" i="1" dirty="0" smtClean="0"/>
                <a:t>Colombia, 2014</a:t>
              </a:r>
              <a:endParaRPr lang="es-ES" sz="1600" b="1" i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46177" y="4656336"/>
              <a:ext cx="3363024" cy="20886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099" y="3834000"/>
              <a:ext cx="770901" cy="77090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213020" y="3856684"/>
            <a:ext cx="4559255" cy="2965944"/>
            <a:chOff x="7213020" y="3856684"/>
            <a:chExt cx="4559255" cy="29659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7111" y="4764166"/>
              <a:ext cx="4010818" cy="2058462"/>
            </a:xfrm>
            <a:prstGeom prst="rect">
              <a:avLst/>
            </a:prstGeom>
          </p:spPr>
        </p:pic>
        <p:sp>
          <p:nvSpPr>
            <p:cNvPr id="88" name="Rectangle 87"/>
            <p:cNvSpPr/>
            <p:nvPr/>
          </p:nvSpPr>
          <p:spPr>
            <a:xfrm>
              <a:off x="8183468" y="4017035"/>
              <a:ext cx="35888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SzPct val="170000"/>
                <a:buBlip>
                  <a:blip r:embed="rId5"/>
                </a:buBlip>
              </a:pPr>
              <a:r>
                <a:rPr lang="es-ES" sz="1400" dirty="0"/>
                <a:t>“LABORATORIO VIRTUAL DE INSTRUMENTACIÓN Y </a:t>
              </a:r>
              <a:r>
                <a:rPr lang="es-ES" sz="1400" dirty="0" smtClean="0"/>
                <a:t>CONTROL“       </a:t>
              </a:r>
              <a:r>
                <a:rPr lang="es-ES" sz="1600" b="1" i="1" dirty="0" smtClean="0"/>
                <a:t>Cuba, 2016</a:t>
              </a:r>
              <a:endParaRPr lang="es-ES" sz="1600" b="1" i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20" y="3856684"/>
              <a:ext cx="889533" cy="88953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939149" y="620074"/>
            <a:ext cx="4241521" cy="3085762"/>
            <a:chOff x="2939149" y="620074"/>
            <a:chExt cx="4241521" cy="3085762"/>
          </a:xfrm>
        </p:grpSpPr>
        <p:sp>
          <p:nvSpPr>
            <p:cNvPr id="2" name="Rectangle 1"/>
            <p:cNvSpPr/>
            <p:nvPr/>
          </p:nvSpPr>
          <p:spPr>
            <a:xfrm>
              <a:off x="3624258" y="620074"/>
              <a:ext cx="355641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ct val="170000"/>
              </a:pPr>
              <a:r>
                <a:rPr lang="es-ES" sz="1400" dirty="0" smtClean="0"/>
                <a:t> </a:t>
              </a:r>
              <a:endParaRPr lang="es-ES" sz="1400" dirty="0"/>
            </a:p>
            <a:p>
              <a:pPr marL="285750" indent="-285750">
                <a:buSzPct val="170000"/>
                <a:buBlip>
                  <a:blip r:embed="rId5"/>
                </a:buBlip>
              </a:pPr>
              <a:r>
                <a:rPr lang="es-ES" sz="1400" dirty="0" smtClean="0"/>
                <a:t>“</a:t>
              </a:r>
              <a:r>
                <a:rPr lang="es-ES" sz="1400" dirty="0"/>
                <a:t>IMPLEMENTACIÓN DE UN LABORATORIO VIRTUAL CON LA AYUDA DE LABVIEW, AL CURSO DE CIRCUITOS ELÉCTRICOS 1 </a:t>
              </a:r>
              <a:r>
                <a:rPr lang="es-ES" sz="1400" dirty="0" smtClean="0"/>
                <a:t>”</a:t>
              </a:r>
              <a:r>
                <a:rPr lang="en-US" sz="1400" dirty="0"/>
                <a:t> </a:t>
              </a:r>
              <a:r>
                <a:rPr lang="en-US" sz="1600" b="1" i="1" dirty="0" smtClean="0"/>
                <a:t>Guatemala, 2008</a:t>
              </a:r>
              <a:endParaRPr lang="es-ES" sz="1600" b="1" i="1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149" y="789948"/>
              <a:ext cx="777976" cy="77797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76697" y="1809000"/>
              <a:ext cx="2608514" cy="189683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702990" y="1784684"/>
            <a:ext cx="3181900" cy="1872619"/>
            <a:chOff x="3686426" y="1829983"/>
            <a:chExt cx="3181900" cy="187261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86426" y="1829983"/>
              <a:ext cx="3181900" cy="118025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14894" y="2926133"/>
              <a:ext cx="1908961" cy="776469"/>
            </a:xfrm>
            <a:prstGeom prst="rect">
              <a:avLst/>
            </a:prstGeom>
          </p:spPr>
        </p:pic>
      </p:grpSp>
      <p:sp>
        <p:nvSpPr>
          <p:cNvPr id="89" name="Rectangle 88"/>
          <p:cNvSpPr/>
          <p:nvPr/>
        </p:nvSpPr>
        <p:spPr>
          <a:xfrm>
            <a:off x="3639049" y="630698"/>
            <a:ext cx="3556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70000"/>
            </a:pPr>
            <a:r>
              <a:rPr lang="es-ES" sz="1400" dirty="0" smtClean="0"/>
              <a:t> </a:t>
            </a:r>
            <a:endParaRPr lang="es-ES" sz="1400" dirty="0"/>
          </a:p>
          <a:p>
            <a:pPr marL="285750" indent="-285750">
              <a:buSzPct val="170000"/>
              <a:buBlip>
                <a:blip r:embed="rId5"/>
              </a:buBlip>
            </a:pPr>
            <a:r>
              <a:rPr lang="es-ES" sz="1400" dirty="0" smtClean="0"/>
              <a:t>“</a:t>
            </a:r>
            <a:r>
              <a:rPr lang="en-US" sz="1400" dirty="0"/>
              <a:t>A ROBOTICS SIMULATOR FOR PYTHON</a:t>
            </a:r>
            <a:r>
              <a:rPr lang="es-ES" sz="1400" dirty="0" smtClean="0"/>
              <a:t>”</a:t>
            </a:r>
            <a:r>
              <a:rPr lang="en-US" sz="1400" dirty="0" smtClean="0"/>
              <a:t> </a:t>
            </a:r>
            <a:r>
              <a:rPr lang="en-US" sz="1600" b="1" i="1" dirty="0" smtClean="0"/>
              <a:t>Chile 2014</a:t>
            </a:r>
            <a:endParaRPr lang="es-ES" sz="1600" b="1" i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72" y="787426"/>
            <a:ext cx="768918" cy="76891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299540" y="1873324"/>
            <a:ext cx="4544852" cy="1811984"/>
            <a:chOff x="7299540" y="1873324"/>
            <a:chExt cx="4544852" cy="181198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99540" y="1873324"/>
              <a:ext cx="1580315" cy="181198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882117" y="1976329"/>
              <a:ext cx="2962275" cy="1657350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8049776" y="768780"/>
            <a:ext cx="41941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5"/>
              </a:buBlip>
            </a:pPr>
            <a:r>
              <a:rPr lang="es-ES" sz="1400" dirty="0"/>
              <a:t>“MANIPULACIÓN Y POSICIONAMIENTO DE OBJETOS DESCONOCIDOS POR PARTE DE UN ROBOT AUTÓNOMO”. </a:t>
            </a:r>
            <a:r>
              <a:rPr lang="es-ES" sz="1600" b="1" i="1" dirty="0"/>
              <a:t>Chile, </a:t>
            </a:r>
            <a:r>
              <a:rPr lang="es-ES" sz="1600" b="1" i="1" dirty="0" smtClean="0"/>
              <a:t>2015</a:t>
            </a:r>
            <a:endParaRPr lang="es-ES" sz="1600" b="1" i="1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13" y="807519"/>
            <a:ext cx="768918" cy="768918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7160845" y="774000"/>
            <a:ext cx="15155" cy="3028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982454" y="3789000"/>
            <a:ext cx="8856589" cy="63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789" y="3929069"/>
            <a:ext cx="1765211" cy="285071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51051" y="4224997"/>
            <a:ext cx="3880084" cy="256165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85" y="3937981"/>
            <a:ext cx="909748" cy="909748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2867193" y="4969476"/>
            <a:ext cx="358880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5"/>
              </a:buBlip>
            </a:pPr>
            <a:r>
              <a:rPr lang="es-ES" sz="1400" dirty="0"/>
              <a:t>“DISEÑO, CONSTRUCCIÓN E IMPLEMENTACIÓN DE UN ROBOT ESFÉRICO DE 4 GRADOS DE LIBERTAD PARA MANIPULACIÓN DE OBJETOS UTILIZANDO LA PLATAFORMA ROBOTIC OPERATING SYSTEM (ROS). “  </a:t>
            </a:r>
            <a:r>
              <a:rPr lang="es-ES" sz="1600" b="1" i="1" dirty="0" smtClean="0"/>
              <a:t>Ecuador, 2015</a:t>
            </a:r>
            <a:endParaRPr lang="es-ES" sz="1600" b="1" i="1" dirty="0"/>
          </a:p>
        </p:txBody>
      </p:sp>
    </p:spTree>
    <p:extLst>
      <p:ext uri="{BB962C8B-B14F-4D97-AF65-F5344CB8AC3E}">
        <p14:creationId xmlns:p14="http://schemas.microsoft.com/office/powerpoint/2010/main" val="238331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26" grpId="0"/>
      <p:bldP spid="1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ANTECEDENTES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" y="1913476"/>
            <a:ext cx="2773560" cy="35009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8615056" y="10023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0" y="627134"/>
            <a:ext cx="2909634" cy="6261256"/>
            <a:chOff x="15007" y="674557"/>
            <a:chExt cx="4137286" cy="557634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154125" y="805357"/>
              <a:ext cx="857917" cy="824459"/>
              <a:chOff x="6954944" y="1343554"/>
              <a:chExt cx="857917" cy="824459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54944" y="1343554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5" y="1703317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3D9F4E7-BAD5-4F3F-9115-1B74AE4A4ED6}"/>
                </a:ext>
              </a:extLst>
            </p:cNvPr>
            <p:cNvSpPr txBox="1"/>
            <p:nvPr/>
          </p:nvSpPr>
          <p:spPr>
            <a:xfrm>
              <a:off x="200603" y="1670261"/>
              <a:ext cx="3489657" cy="465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NI" sz="2800" spc="300" dirty="0" smtClean="0">
                  <a:solidFill>
                    <a:schemeClr val="bg1"/>
                  </a:solidFill>
                  <a:latin typeface="Nexa Bold" panose="02000000000000000000" pitchFamily="50" charset="0"/>
                </a:rPr>
                <a:t>GLOBAL</a:t>
              </a:r>
              <a:endParaRPr lang="es-NI" sz="2800" spc="300" dirty="0">
                <a:solidFill>
                  <a:schemeClr val="bg1"/>
                </a:solidFill>
                <a:latin typeface="Nexa Bold" panose="02000000000000000000" pitchFamily="50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567542" y="805163"/>
            <a:ext cx="3235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4"/>
              </a:buBlip>
            </a:pPr>
            <a:r>
              <a:rPr lang="es-ES" sz="1400" dirty="0" smtClean="0"/>
              <a:t>“</a:t>
            </a:r>
            <a:r>
              <a:rPr lang="en-US" sz="1400" dirty="0"/>
              <a:t>ARTE: A ROBOTICS TOOLBOX FOR EDUCATION</a:t>
            </a:r>
            <a:r>
              <a:rPr lang="es-NI" sz="1400" dirty="0" smtClean="0"/>
              <a:t> </a:t>
            </a:r>
            <a:r>
              <a:rPr lang="es-ES" sz="1400" dirty="0" smtClean="0"/>
              <a:t>“ </a:t>
            </a:r>
            <a:r>
              <a:rPr lang="es-ES" sz="1400" b="1" dirty="0" smtClean="0"/>
              <a:t>España, 2012</a:t>
            </a:r>
            <a:endParaRPr lang="es-E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6" y="2541853"/>
            <a:ext cx="1830859" cy="183085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83" name="Straight Connector 82"/>
          <p:cNvCxnSpPr/>
          <p:nvPr/>
        </p:nvCxnSpPr>
        <p:spPr>
          <a:xfrm>
            <a:off x="7160845" y="668605"/>
            <a:ext cx="70923" cy="60525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982454" y="3683605"/>
            <a:ext cx="8856589" cy="63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35" y="779329"/>
            <a:ext cx="615011" cy="61501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016742" y="1437205"/>
            <a:ext cx="3988981" cy="1946169"/>
            <a:chOff x="3064755" y="1499022"/>
            <a:chExt cx="4131551" cy="185815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/>
            <a:srcRect l="9780"/>
            <a:stretch/>
          </p:blipFill>
          <p:spPr>
            <a:xfrm>
              <a:off x="3064755" y="1499022"/>
              <a:ext cx="2192448" cy="18528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/>
            <a:srcRect l="13255" t="4390"/>
            <a:stretch/>
          </p:blipFill>
          <p:spPr>
            <a:xfrm>
              <a:off x="5018004" y="1504861"/>
              <a:ext cx="2178302" cy="1852320"/>
            </a:xfrm>
            <a:prstGeom prst="rect">
              <a:avLst/>
            </a:prstGeom>
          </p:spPr>
        </p:pic>
      </p:grpSp>
      <p:sp>
        <p:nvSpPr>
          <p:cNvPr id="79" name="Rectangle 78"/>
          <p:cNvSpPr/>
          <p:nvPr/>
        </p:nvSpPr>
        <p:spPr>
          <a:xfrm>
            <a:off x="7965249" y="784546"/>
            <a:ext cx="32359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4"/>
              </a:buBlip>
            </a:pPr>
            <a:r>
              <a:rPr lang="es-ES" sz="1400" dirty="0" smtClean="0"/>
              <a:t>“Desarrollo </a:t>
            </a:r>
            <a:r>
              <a:rPr lang="es-ES" sz="1400" dirty="0"/>
              <a:t>de una interfaz para el control del </a:t>
            </a:r>
            <a:r>
              <a:rPr lang="es-ES" sz="1400" dirty="0" smtClean="0"/>
              <a:t>robot IRB120 </a:t>
            </a:r>
            <a:r>
              <a:rPr lang="es-ES" sz="1400" dirty="0"/>
              <a:t>desde </a:t>
            </a:r>
            <a:r>
              <a:rPr lang="es-ES" sz="1400" dirty="0" smtClean="0"/>
              <a:t>Matlab” </a:t>
            </a:r>
            <a:r>
              <a:rPr lang="es-ES" sz="1400" b="1" dirty="0" smtClean="0"/>
              <a:t>España, 2014</a:t>
            </a:r>
            <a:endParaRPr lang="es-ES" sz="1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2135" y="1627871"/>
            <a:ext cx="4283900" cy="1961932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3546390" y="3871308"/>
            <a:ext cx="3283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4"/>
              </a:buBlip>
            </a:pPr>
            <a:r>
              <a:rPr lang="es-ES" sz="1400" dirty="0" smtClean="0"/>
              <a:t>“</a:t>
            </a:r>
            <a:r>
              <a:rPr lang="en-US" sz="1400" dirty="0"/>
              <a:t>Virtual Laboratories for Training in </a:t>
            </a:r>
            <a:r>
              <a:rPr lang="en-US" sz="1400" dirty="0" smtClean="0"/>
              <a:t>Industrial Robotics </a:t>
            </a:r>
            <a:r>
              <a:rPr lang="es-ES" sz="1400" dirty="0" smtClean="0"/>
              <a:t>“ </a:t>
            </a:r>
            <a:r>
              <a:rPr lang="es-ES" sz="1400" b="1" dirty="0" err="1" smtClean="0"/>
              <a:t>Mexico</a:t>
            </a:r>
            <a:r>
              <a:rPr lang="es-ES" sz="1400" b="1" dirty="0" smtClean="0"/>
              <a:t>, 2016</a:t>
            </a:r>
            <a:endParaRPr lang="es-ES" sz="1400" b="1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74" y="782488"/>
            <a:ext cx="615011" cy="615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03" y="3824349"/>
            <a:ext cx="626517" cy="6265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t="2635"/>
          <a:stretch/>
        </p:blipFill>
        <p:spPr>
          <a:xfrm>
            <a:off x="3543666" y="4409340"/>
            <a:ext cx="3366036" cy="2376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/>
          <a:srcRect b="17334"/>
          <a:stretch/>
        </p:blipFill>
        <p:spPr>
          <a:xfrm>
            <a:off x="7808767" y="4637871"/>
            <a:ext cx="2860655" cy="2125513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7966915" y="3936982"/>
            <a:ext cx="35160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4"/>
              </a:buBlip>
            </a:pPr>
            <a:r>
              <a:rPr lang="es-ES" sz="1400" dirty="0" smtClean="0"/>
              <a:t>“</a:t>
            </a:r>
            <a:r>
              <a:rPr lang="en-US" sz="1400" dirty="0"/>
              <a:t>ROS-based Online Robot Programming for Remote Education and Training</a:t>
            </a:r>
            <a:r>
              <a:rPr lang="es-ES" sz="1400" dirty="0" smtClean="0"/>
              <a:t>“ </a:t>
            </a:r>
            <a:r>
              <a:rPr lang="es-ES" sz="1400" b="1" dirty="0" smtClean="0"/>
              <a:t>España, 2015</a:t>
            </a:r>
            <a:endParaRPr lang="es-ES" sz="14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67" y="3899341"/>
            <a:ext cx="615011" cy="615011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4544205" y="909506"/>
            <a:ext cx="575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4"/>
              </a:buBlip>
            </a:pPr>
            <a:r>
              <a:rPr lang="es-ES" dirty="0" smtClean="0"/>
              <a:t>“</a:t>
            </a:r>
            <a:r>
              <a:rPr lang="en-US" dirty="0"/>
              <a:t>PR2 Remote Lab: An environment for remote development and experimentation</a:t>
            </a:r>
            <a:r>
              <a:rPr lang="es-ES" dirty="0" smtClean="0"/>
              <a:t>” </a:t>
            </a:r>
            <a:r>
              <a:rPr lang="es-ES" b="1" dirty="0" smtClean="0"/>
              <a:t>USA, 2012</a:t>
            </a:r>
            <a:endParaRPr lang="es-E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6000" y="1719000"/>
            <a:ext cx="8467725" cy="51339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87" y="719808"/>
            <a:ext cx="919767" cy="9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8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1" grpId="1"/>
      <p:bldP spid="79" grpId="0"/>
      <p:bldP spid="79" grpId="1"/>
      <p:bldP spid="89" grpId="0"/>
      <p:bldP spid="89" grpId="1"/>
      <p:bldP spid="91" grpId="0"/>
      <p:bldP spid="91" grpId="1"/>
      <p:bldP spid="1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CONTENIDO</a:t>
              </a:r>
              <a:endParaRPr lang="en-IN" sz="2000" spc="600" dirty="0">
                <a:solidFill>
                  <a:schemeClr val="bg1">
                    <a:lumMod val="95000"/>
                  </a:schemeClr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  <a:endParaRPr lang="es-NI" sz="14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  <a:endParaRPr lang="es-NI" sz="1000" spc="3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9577841" y="163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 </a:t>
            </a:r>
          </a:p>
          <a:p>
            <a:r>
              <a:rPr lang="es-ES" dirty="0" smtClean="0"/>
              <a:t> </a:t>
            </a:r>
            <a:endParaRPr lang="en-US" dirty="0"/>
          </a:p>
          <a:p>
            <a:r>
              <a:rPr lang="es-ES" dirty="0" smtClean="0"/>
              <a:t> </a:t>
            </a:r>
            <a:endParaRPr lang="es-E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1452410" y="1241345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1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INTRODUCCIÓN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452410" y="2133843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9" name="Group 11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2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ANTECEDENTES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494344" y="3064928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29" name="Group 12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JUSTIFICACIÓN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452410" y="410727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4" name="Group 13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OBJETIVOS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494344" y="508662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9" name="Group 13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cs typeface="Arial" panose="020B0604020202020204" pitchFamily="34" charset="0"/>
                </a:rPr>
                <a:t>MARCO TEÓRICO</a:t>
              </a:r>
              <a:endParaRPr lang="en-IN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18632" y="1247241"/>
            <a:ext cx="3515710" cy="784547"/>
            <a:chOff x="1791286" y="478302"/>
            <a:chExt cx="8609428" cy="1290042"/>
          </a:xfrm>
          <a:solidFill>
            <a:schemeClr val="bg1"/>
          </a:solidFill>
        </p:grpSpPr>
        <p:grpSp>
          <p:nvGrpSpPr>
            <p:cNvPr id="144" name="Group 14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3718561" y="705573"/>
              <a:ext cx="4754880" cy="1062771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HIPOTESIS Y</a:t>
              </a:r>
            </a:p>
            <a:p>
              <a:pPr algn="ctr"/>
              <a:r>
                <a:rPr lang="en-IN" dirty="0" smtClean="0"/>
                <a:t>VARIABLES 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6218632" y="2139739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49" name="Group 14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3718561" y="747338"/>
              <a:ext cx="4754880" cy="961554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DISEÑO METODOLÓGICO 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260566" y="3070824"/>
            <a:ext cx="3515710" cy="769983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4" name="Group 15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3718561" y="747338"/>
              <a:ext cx="4754880" cy="961552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CRONOGRAMA DE </a:t>
              </a:r>
              <a:r>
                <a:rPr lang="es-ES" sz="1600" dirty="0" smtClean="0"/>
                <a:t>EJECUCIÓN</a:t>
              </a:r>
              <a:endParaRPr lang="es-ES" sz="1600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218632" y="411317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BIBLIOGRAFÍA 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260566" y="509252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64" name="Group 16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ANEXOS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5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" dur="indefinite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" dur="indefinite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ptx" id="{44D74724-87A4-4201-BEBE-AC2C9153F007}" vid="{5115ED47-6EA8-4728-8CDC-392BE5E1366C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3979</TotalTime>
  <Words>1482</Words>
  <Application>Microsoft Office PowerPoint</Application>
  <PresentationFormat>Widescreen</PresentationFormat>
  <Paragraphs>387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</vt:lpstr>
      <vt:lpstr>Arial Narrow</vt:lpstr>
      <vt:lpstr>Calibri</vt:lpstr>
      <vt:lpstr>Calibri Light</vt:lpstr>
      <vt:lpstr>Eurostile BQ</vt:lpstr>
      <vt:lpstr>Helvetica Neue</vt:lpstr>
      <vt:lpstr>Nexa Bold</vt:lpstr>
      <vt:lpstr>Nexa Light</vt:lpstr>
      <vt:lpstr>Nirmala UI Semilight</vt:lpstr>
      <vt:lpstr>Open Sans</vt:lpstr>
      <vt:lpstr>Open Sans Light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Objetivos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Hipótesis y Variables</vt:lpstr>
      <vt:lpstr>Diseño Metodológico</vt:lpstr>
      <vt:lpstr>DISEÑO E IMPLEMENTACIÓN</vt:lpstr>
      <vt:lpstr>Funcionalidades de la GUI</vt:lpstr>
      <vt:lpstr>QT Creator</vt:lpstr>
      <vt:lpstr>Librerias</vt:lpstr>
      <vt:lpstr>PowerPoint Presentation</vt:lpstr>
      <vt:lpstr>ROS NODE GUI</vt:lpstr>
      <vt:lpstr>GUI KDL Fordward Kinematics</vt:lpstr>
      <vt:lpstr>PowerPoint Presentation</vt:lpstr>
      <vt:lpstr>Proximo Desarrollo  KDL -&gt; Cinematica Inversa</vt:lpstr>
      <vt:lpstr>Proximo Desarrollo  GAZEBO…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168</cp:revision>
  <dcterms:created xsi:type="dcterms:W3CDTF">2018-02-15T05:42:21Z</dcterms:created>
  <dcterms:modified xsi:type="dcterms:W3CDTF">2018-02-22T09:54:10Z</dcterms:modified>
</cp:coreProperties>
</file>